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5" r:id="rId2"/>
    <p:sldId id="276" r:id="rId3"/>
    <p:sldId id="277" r:id="rId4"/>
    <p:sldId id="278" r:id="rId5"/>
    <p:sldId id="291" r:id="rId6"/>
    <p:sldId id="292" r:id="rId7"/>
    <p:sldId id="294" r:id="rId8"/>
    <p:sldId id="295" r:id="rId9"/>
    <p:sldId id="293" r:id="rId10"/>
    <p:sldId id="297" r:id="rId11"/>
    <p:sldId id="296" r:id="rId12"/>
    <p:sldId id="290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6D00"/>
    <a:srgbClr val="87A7D0"/>
    <a:srgbClr val="DFD693"/>
    <a:srgbClr val="192A2C"/>
    <a:srgbClr val="4E8F00"/>
    <a:srgbClr val="8CC2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851"/>
    <p:restoredTop sz="96868"/>
  </p:normalViewPr>
  <p:slideViewPr>
    <p:cSldViewPr snapToGrid="0" snapToObjects="1">
      <p:cViewPr varScale="1">
        <p:scale>
          <a:sx n="118" d="100"/>
          <a:sy n="118" d="100"/>
        </p:scale>
        <p:origin x="216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tiff>
</file>

<file path=ppt/media/image13.png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EA3D5-AAB7-F94A-BB43-10D136F03E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4D84F8-38FD-E944-B8FA-E6BF44D482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37198-AA13-674B-AD3D-5DCB0051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78553-F865-9A4D-94D3-51C1EFEEB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7A5F7-E850-1249-98C9-147D06163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30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31A72-2614-B644-9715-3651F659C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21F53C-760A-4C4E-AD70-2D30718CE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4762A-EBEE-8140-8AB3-A1D9037E5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F24D9-CDFD-0340-B145-1CF89E111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F74E6-BAD7-4448-B051-991FB5A11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135345-4BB3-1C40-B912-865C421EEA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0AD3D9-951E-744B-A9E3-7EBE34AEE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67E00-3B2C-5348-BB8A-417E7709D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83D38-F6FA-FE48-93E3-7A1E82797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55B7F-FD3E-5D49-A746-BE4A06486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8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C75EF-CE9B-E942-8C02-9AC88CA2C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84BE6-BA3E-6E45-A6B1-0263948B8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0B582-3593-CE41-A08B-55A220D36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D6072-6778-224A-88E8-0C8B00B88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40C3E-49D9-E64B-A264-A2B3A14DA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63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553A3-6E97-AD4A-A31F-A6C2DFDA1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34A3A-0236-384A-88A0-EEFF630F5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E2E18-9AC0-474D-9904-C0ADD9ED8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EAD1D-0CEC-FF43-B32D-10FBCB5A3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90299-E12E-9C45-A43B-CA8DB4813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9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A1E47-EBC5-A34C-9252-3384A504B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60045-2A49-8A4C-B60E-7085FCC697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E0D8B-FCF4-1843-8977-7B62AC0940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457BA-95BD-F142-954A-D5333B0C0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30C75D-9410-384E-89E7-15BDD6A3B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45B14-4389-3742-9F8B-E2142EF20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22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C3A1C-6B2E-8442-A8A2-530429602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7F496-F834-9744-9EA7-4BECC8E06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72C12-72B9-6545-83C6-6329EA3E1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108641-7E6B-CA43-BA52-DC55126DE4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6DC2E4-FAE3-574F-8135-8E5EAAD81B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31FBD2-E945-4B4B-93BD-DAF63025F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EDF5D8-1165-BD41-AF78-3B23381AE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DBA322-37F9-8848-9F75-7B291714F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18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C014D-A5F6-4044-A4E3-479C04079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D0FA33-62BB-B04F-A213-06850543F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77FE41-0F31-F04A-8B55-D12C4DFE1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095AA9-5EDD-A549-BD51-77A623D9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7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746077-3B6B-FF44-A011-D595EA42D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3231FD-71C9-9444-B462-4B4ED75B9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4611B8-C737-2C46-8F23-125F5BB76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528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DEADD-8807-FE40-9E96-35D1C9CA4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9823C-DC0C-124A-B457-806149FAF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E78868-BED9-724E-81C6-8F62C16D9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ED5353-79FF-094C-9B40-5D87EF42A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B6A504-E377-EB45-AB6E-79154B7EC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F79DB7-5EC9-8F45-BEDA-6D5C2D76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551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B3DA3-C18D-8D4C-AD61-5135321C1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F0BE55-D735-9F47-ADB8-FB8039D2A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BE29ED-BA8A-AD4B-A67F-5E042B23A1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1F2B69-5D4B-FE46-AE31-1C2599A93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15D6B-4101-A747-B2B8-A4CFA394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75917-C8DE-B643-906E-40B509E47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02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BCC5E-89B3-A447-8F28-E0884DDCA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65A1B6-2425-EF4C-A7D4-F3A005512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D1E13-1BC8-D040-B074-291412BB09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5A5E3-A0B5-364A-8A2B-27A1A1FF5907}" type="datetimeFigureOut"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15733-C001-6D43-A716-0372DF1A0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83F62-5BF4-7341-92FA-3AA4069D52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06CB1-FF24-3C42-99C8-08B78F4B54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19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7347D8-8249-8649-9B3B-4CBB96AEA37B}"/>
              </a:ext>
            </a:extLst>
          </p:cNvPr>
          <p:cNvCxnSpPr>
            <a:cxnSpLocks/>
          </p:cNvCxnSpPr>
          <p:nvPr/>
        </p:nvCxnSpPr>
        <p:spPr>
          <a:xfrm flipV="1">
            <a:off x="970690" y="2389579"/>
            <a:ext cx="0" cy="17850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59951F6-CDE7-D049-8233-0848C7E5FAAC}"/>
              </a:ext>
            </a:extLst>
          </p:cNvPr>
          <p:cNvCxnSpPr>
            <a:cxnSpLocks/>
          </p:cNvCxnSpPr>
          <p:nvPr/>
        </p:nvCxnSpPr>
        <p:spPr>
          <a:xfrm>
            <a:off x="970690" y="4174583"/>
            <a:ext cx="262694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7D8D0F03-E12C-6A46-B494-783C2AE9CC17}"/>
              </a:ext>
            </a:extLst>
          </p:cNvPr>
          <p:cNvSpPr/>
          <p:nvPr/>
        </p:nvSpPr>
        <p:spPr>
          <a:xfrm>
            <a:off x="1199213" y="359764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866EB30-8B0A-EB40-9438-1F9C4F8B84EB}"/>
              </a:ext>
            </a:extLst>
          </p:cNvPr>
          <p:cNvSpPr/>
          <p:nvPr/>
        </p:nvSpPr>
        <p:spPr>
          <a:xfrm>
            <a:off x="1382093" y="388611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DDF4807-A6A0-4E4E-A4C2-B7060DF74190}"/>
              </a:ext>
            </a:extLst>
          </p:cNvPr>
          <p:cNvSpPr/>
          <p:nvPr/>
        </p:nvSpPr>
        <p:spPr>
          <a:xfrm>
            <a:off x="1564973" y="36349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791B035-E885-CD42-BD35-370001A0218C}"/>
              </a:ext>
            </a:extLst>
          </p:cNvPr>
          <p:cNvSpPr/>
          <p:nvPr/>
        </p:nvSpPr>
        <p:spPr>
          <a:xfrm>
            <a:off x="1717373" y="37873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ABFED0-5A7E-BE4E-8C35-11F690E491EE}"/>
              </a:ext>
            </a:extLst>
          </p:cNvPr>
          <p:cNvSpPr/>
          <p:nvPr/>
        </p:nvSpPr>
        <p:spPr>
          <a:xfrm>
            <a:off x="1290653" y="265209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D513F6C-C738-F243-891D-3A8E1FBB6C9E}"/>
              </a:ext>
            </a:extLst>
          </p:cNvPr>
          <p:cNvSpPr/>
          <p:nvPr/>
        </p:nvSpPr>
        <p:spPr>
          <a:xfrm>
            <a:off x="1676900" y="271195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E4AA76E-3CCE-034F-8C21-C3E9CD22BDB2}"/>
              </a:ext>
            </a:extLst>
          </p:cNvPr>
          <p:cNvSpPr/>
          <p:nvPr/>
        </p:nvSpPr>
        <p:spPr>
          <a:xfrm>
            <a:off x="1382093" y="294056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56095-7C8C-8C41-B852-A1E47046DA68}"/>
              </a:ext>
            </a:extLst>
          </p:cNvPr>
          <p:cNvSpPr/>
          <p:nvPr/>
        </p:nvSpPr>
        <p:spPr>
          <a:xfrm>
            <a:off x="1556979" y="244461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19B50F6-B438-AF42-BE76-CBBA541A7C3E}"/>
              </a:ext>
            </a:extLst>
          </p:cNvPr>
          <p:cNvSpPr/>
          <p:nvPr/>
        </p:nvSpPr>
        <p:spPr>
          <a:xfrm>
            <a:off x="2198894" y="262749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D56909A-0368-0549-B506-F971F13346FB}"/>
              </a:ext>
            </a:extLst>
          </p:cNvPr>
          <p:cNvSpPr/>
          <p:nvPr/>
        </p:nvSpPr>
        <p:spPr>
          <a:xfrm>
            <a:off x="2725211" y="3125173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DB94147-0BC4-DC4F-9F01-AFB179C2A389}"/>
              </a:ext>
            </a:extLst>
          </p:cNvPr>
          <p:cNvSpPr/>
          <p:nvPr/>
        </p:nvSpPr>
        <p:spPr>
          <a:xfrm>
            <a:off x="2381774" y="3075707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352FB88-11F0-0D4B-A900-D30C51EA6ED8}"/>
              </a:ext>
            </a:extLst>
          </p:cNvPr>
          <p:cNvSpPr/>
          <p:nvPr/>
        </p:nvSpPr>
        <p:spPr>
          <a:xfrm>
            <a:off x="2528677" y="3452055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AABB203-8080-F840-BF8C-6CFE07FAC4B5}"/>
              </a:ext>
            </a:extLst>
          </p:cNvPr>
          <p:cNvSpPr/>
          <p:nvPr/>
        </p:nvSpPr>
        <p:spPr>
          <a:xfrm>
            <a:off x="3214399" y="3506200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DC8E6C5-B678-E645-8C9D-0C00008810BC}"/>
              </a:ext>
            </a:extLst>
          </p:cNvPr>
          <p:cNvSpPr/>
          <p:nvPr/>
        </p:nvSpPr>
        <p:spPr>
          <a:xfrm>
            <a:off x="2908091" y="3703231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7754E95-6C6A-4D41-981F-DDCA7F7B8F9A}"/>
              </a:ext>
            </a:extLst>
          </p:cNvPr>
          <p:cNvSpPr/>
          <p:nvPr/>
        </p:nvSpPr>
        <p:spPr>
          <a:xfrm>
            <a:off x="3305839" y="3898922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94B67C5-880E-D444-930D-F04081C275D4}"/>
              </a:ext>
            </a:extLst>
          </p:cNvPr>
          <p:cNvCxnSpPr>
            <a:cxnSpLocks/>
          </p:cNvCxnSpPr>
          <p:nvPr/>
        </p:nvCxnSpPr>
        <p:spPr>
          <a:xfrm flipV="1">
            <a:off x="6087163" y="-53011"/>
            <a:ext cx="0" cy="17850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F83C083-2947-3D4B-B094-C1DEFF013FE1}"/>
              </a:ext>
            </a:extLst>
          </p:cNvPr>
          <p:cNvCxnSpPr>
            <a:cxnSpLocks/>
          </p:cNvCxnSpPr>
          <p:nvPr/>
        </p:nvCxnSpPr>
        <p:spPr>
          <a:xfrm>
            <a:off x="6087163" y="1731993"/>
            <a:ext cx="262694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D6889461-A9C4-3643-B683-1EB5D277C8C4}"/>
              </a:ext>
            </a:extLst>
          </p:cNvPr>
          <p:cNvSpPr/>
          <p:nvPr/>
        </p:nvSpPr>
        <p:spPr>
          <a:xfrm>
            <a:off x="6315686" y="1155050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CD2DB01-BBEA-7D4F-BFC0-AEFC00878173}"/>
              </a:ext>
            </a:extLst>
          </p:cNvPr>
          <p:cNvSpPr/>
          <p:nvPr/>
        </p:nvSpPr>
        <p:spPr>
          <a:xfrm>
            <a:off x="6498566" y="1443521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3384566-095D-434D-AD5B-0DA625BE7D86}"/>
              </a:ext>
            </a:extLst>
          </p:cNvPr>
          <p:cNvSpPr/>
          <p:nvPr/>
        </p:nvSpPr>
        <p:spPr>
          <a:xfrm>
            <a:off x="6681446" y="1192345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7111E07-E270-D746-AC60-B989AA290B9D}"/>
              </a:ext>
            </a:extLst>
          </p:cNvPr>
          <p:cNvSpPr/>
          <p:nvPr/>
        </p:nvSpPr>
        <p:spPr>
          <a:xfrm>
            <a:off x="6833846" y="1344745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FB59A21-526A-0144-AA72-EE7F43FEC8D2}"/>
              </a:ext>
            </a:extLst>
          </p:cNvPr>
          <p:cNvSpPr/>
          <p:nvPr/>
        </p:nvSpPr>
        <p:spPr>
          <a:xfrm>
            <a:off x="6407126" y="20950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973D6A0-5315-7840-B1C1-C6C971E817D2}"/>
              </a:ext>
            </a:extLst>
          </p:cNvPr>
          <p:cNvSpPr/>
          <p:nvPr/>
        </p:nvSpPr>
        <p:spPr>
          <a:xfrm>
            <a:off x="6793373" y="26936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28B9522-A2EF-E14B-B6AD-F56844E183C3}"/>
              </a:ext>
            </a:extLst>
          </p:cNvPr>
          <p:cNvSpPr/>
          <p:nvPr/>
        </p:nvSpPr>
        <p:spPr>
          <a:xfrm>
            <a:off x="6498566" y="49797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03E74B3-2BE9-BB47-92FD-7D0FD01B7508}"/>
              </a:ext>
            </a:extLst>
          </p:cNvPr>
          <p:cNvSpPr/>
          <p:nvPr/>
        </p:nvSpPr>
        <p:spPr>
          <a:xfrm>
            <a:off x="6673452" y="202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DC2501D-8C8E-3A4E-AD2D-210369EFFD99}"/>
              </a:ext>
            </a:extLst>
          </p:cNvPr>
          <p:cNvSpPr/>
          <p:nvPr/>
        </p:nvSpPr>
        <p:spPr>
          <a:xfrm>
            <a:off x="7315367" y="18490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E66BE1E-F9C7-0548-8A45-FC8973D64269}"/>
              </a:ext>
            </a:extLst>
          </p:cNvPr>
          <p:cNvSpPr/>
          <p:nvPr/>
        </p:nvSpPr>
        <p:spPr>
          <a:xfrm>
            <a:off x="7841684" y="682583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029DEFF-52C7-2244-9C61-FFA81B74E1AA}"/>
              </a:ext>
            </a:extLst>
          </p:cNvPr>
          <p:cNvSpPr/>
          <p:nvPr/>
        </p:nvSpPr>
        <p:spPr>
          <a:xfrm>
            <a:off x="7498247" y="633117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A144A5D-E216-9143-BA71-3887BE5B8E00}"/>
              </a:ext>
            </a:extLst>
          </p:cNvPr>
          <p:cNvSpPr/>
          <p:nvPr/>
        </p:nvSpPr>
        <p:spPr>
          <a:xfrm>
            <a:off x="7645150" y="1009465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31844BF-6258-4A48-8277-3E1E2E6A1BA4}"/>
              </a:ext>
            </a:extLst>
          </p:cNvPr>
          <p:cNvSpPr/>
          <p:nvPr/>
        </p:nvSpPr>
        <p:spPr>
          <a:xfrm>
            <a:off x="8330872" y="1063610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2906034-B224-7F49-B365-7DF147BE8343}"/>
              </a:ext>
            </a:extLst>
          </p:cNvPr>
          <p:cNvSpPr/>
          <p:nvPr/>
        </p:nvSpPr>
        <p:spPr>
          <a:xfrm>
            <a:off x="8024564" y="1260641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1F296DA-2E3C-AE44-BF4E-3AF9B09884F4}"/>
              </a:ext>
            </a:extLst>
          </p:cNvPr>
          <p:cNvSpPr/>
          <p:nvPr/>
        </p:nvSpPr>
        <p:spPr>
          <a:xfrm>
            <a:off x="8422312" y="1456332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1B5B20A-F0EB-0143-BDFB-AB04501EE90E}"/>
              </a:ext>
            </a:extLst>
          </p:cNvPr>
          <p:cNvCxnSpPr>
            <a:cxnSpLocks/>
          </p:cNvCxnSpPr>
          <p:nvPr/>
        </p:nvCxnSpPr>
        <p:spPr>
          <a:xfrm flipV="1">
            <a:off x="6070191" y="2478510"/>
            <a:ext cx="0" cy="17850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9CA35D6-6B15-1640-AB8F-DD70A46A0CB5}"/>
              </a:ext>
            </a:extLst>
          </p:cNvPr>
          <p:cNvCxnSpPr>
            <a:cxnSpLocks/>
          </p:cNvCxnSpPr>
          <p:nvPr/>
        </p:nvCxnSpPr>
        <p:spPr>
          <a:xfrm>
            <a:off x="6070191" y="4263514"/>
            <a:ext cx="262694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FFA1401C-58F8-7F4E-B0D0-C46E36798C32}"/>
              </a:ext>
            </a:extLst>
          </p:cNvPr>
          <p:cNvSpPr/>
          <p:nvPr/>
        </p:nvSpPr>
        <p:spPr>
          <a:xfrm>
            <a:off x="6298714" y="368657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00F6BCD-4484-4A4A-95B3-779763060A33}"/>
              </a:ext>
            </a:extLst>
          </p:cNvPr>
          <p:cNvSpPr/>
          <p:nvPr/>
        </p:nvSpPr>
        <p:spPr>
          <a:xfrm>
            <a:off x="6481594" y="397504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981BF6F-C797-2C47-9B0E-855131440443}"/>
              </a:ext>
            </a:extLst>
          </p:cNvPr>
          <p:cNvSpPr/>
          <p:nvPr/>
        </p:nvSpPr>
        <p:spPr>
          <a:xfrm>
            <a:off x="6664474" y="37238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C6B06C-00DC-6745-869E-1FDF9979798E}"/>
              </a:ext>
            </a:extLst>
          </p:cNvPr>
          <p:cNvSpPr/>
          <p:nvPr/>
        </p:nvSpPr>
        <p:spPr>
          <a:xfrm>
            <a:off x="6816874" y="38762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E2DA121-A0B6-6942-8002-961D1A24F446}"/>
              </a:ext>
            </a:extLst>
          </p:cNvPr>
          <p:cNvSpPr/>
          <p:nvPr/>
        </p:nvSpPr>
        <p:spPr>
          <a:xfrm>
            <a:off x="6390154" y="2741022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B565D1A-FEB7-8145-BA43-9AB6F2C5B4DA}"/>
              </a:ext>
            </a:extLst>
          </p:cNvPr>
          <p:cNvSpPr/>
          <p:nvPr/>
        </p:nvSpPr>
        <p:spPr>
          <a:xfrm>
            <a:off x="6776401" y="2800884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7BA1F46-FAAE-6745-820B-63A45CD60DFC}"/>
              </a:ext>
            </a:extLst>
          </p:cNvPr>
          <p:cNvSpPr/>
          <p:nvPr/>
        </p:nvSpPr>
        <p:spPr>
          <a:xfrm>
            <a:off x="6481594" y="3029493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A8063809-9DF4-E440-B31D-409906A02E8A}"/>
              </a:ext>
            </a:extLst>
          </p:cNvPr>
          <p:cNvSpPr/>
          <p:nvPr/>
        </p:nvSpPr>
        <p:spPr>
          <a:xfrm>
            <a:off x="6656480" y="2533550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B8F1A3C-372D-BB4E-B40F-832C65E7B854}"/>
              </a:ext>
            </a:extLst>
          </p:cNvPr>
          <p:cNvSpPr/>
          <p:nvPr/>
        </p:nvSpPr>
        <p:spPr>
          <a:xfrm>
            <a:off x="7298395" y="2716430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F64761B-ED31-1A41-AA6F-13FBC64F1FE0}"/>
              </a:ext>
            </a:extLst>
          </p:cNvPr>
          <p:cNvSpPr/>
          <p:nvPr/>
        </p:nvSpPr>
        <p:spPr>
          <a:xfrm>
            <a:off x="7824712" y="3214104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28BD57A-7656-B440-8141-68A26B295FA7}"/>
              </a:ext>
            </a:extLst>
          </p:cNvPr>
          <p:cNvSpPr/>
          <p:nvPr/>
        </p:nvSpPr>
        <p:spPr>
          <a:xfrm>
            <a:off x="7481275" y="3164638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148D6718-8FB9-5B4D-920C-E636305C37BA}"/>
              </a:ext>
            </a:extLst>
          </p:cNvPr>
          <p:cNvSpPr/>
          <p:nvPr/>
        </p:nvSpPr>
        <p:spPr>
          <a:xfrm>
            <a:off x="7628178" y="3540986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E2314DB-D699-3C4E-9116-652E0C4D129B}"/>
              </a:ext>
            </a:extLst>
          </p:cNvPr>
          <p:cNvSpPr/>
          <p:nvPr/>
        </p:nvSpPr>
        <p:spPr>
          <a:xfrm>
            <a:off x="8313900" y="3595131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AB22A06-10B4-CE4B-A32B-6BAC463A7D23}"/>
              </a:ext>
            </a:extLst>
          </p:cNvPr>
          <p:cNvSpPr/>
          <p:nvPr/>
        </p:nvSpPr>
        <p:spPr>
          <a:xfrm>
            <a:off x="8007592" y="3792162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AC1F0AFF-E192-5743-946E-2388025F2DE5}"/>
              </a:ext>
            </a:extLst>
          </p:cNvPr>
          <p:cNvSpPr/>
          <p:nvPr/>
        </p:nvSpPr>
        <p:spPr>
          <a:xfrm>
            <a:off x="8405340" y="3987853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7054435-02D4-6649-B6A8-C3C3F70491EA}"/>
              </a:ext>
            </a:extLst>
          </p:cNvPr>
          <p:cNvCxnSpPr>
            <a:cxnSpLocks/>
          </p:cNvCxnSpPr>
          <p:nvPr/>
        </p:nvCxnSpPr>
        <p:spPr>
          <a:xfrm flipV="1">
            <a:off x="6096000" y="5072996"/>
            <a:ext cx="0" cy="17850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7D86D6D-72B2-0146-8FDC-04F0BDDBE2FB}"/>
              </a:ext>
            </a:extLst>
          </p:cNvPr>
          <p:cNvCxnSpPr>
            <a:cxnSpLocks/>
          </p:cNvCxnSpPr>
          <p:nvPr/>
        </p:nvCxnSpPr>
        <p:spPr>
          <a:xfrm>
            <a:off x="6096000" y="6858000"/>
            <a:ext cx="262694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717629FD-BB27-2847-907A-BF614B0FC6C3}"/>
              </a:ext>
            </a:extLst>
          </p:cNvPr>
          <p:cNvSpPr/>
          <p:nvPr/>
        </p:nvSpPr>
        <p:spPr>
          <a:xfrm>
            <a:off x="6324523" y="6281057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0FA3D00D-C906-584B-85BE-E53D9AE85CE7}"/>
              </a:ext>
            </a:extLst>
          </p:cNvPr>
          <p:cNvSpPr/>
          <p:nvPr/>
        </p:nvSpPr>
        <p:spPr>
          <a:xfrm>
            <a:off x="6507403" y="6569528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E282B849-C8D5-8D4E-BD3B-5C37171F65E6}"/>
              </a:ext>
            </a:extLst>
          </p:cNvPr>
          <p:cNvSpPr/>
          <p:nvPr/>
        </p:nvSpPr>
        <p:spPr>
          <a:xfrm>
            <a:off x="6690283" y="6318352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A4EA71FB-5B88-7541-B224-A6C5B28BFAAB}"/>
              </a:ext>
            </a:extLst>
          </p:cNvPr>
          <p:cNvSpPr/>
          <p:nvPr/>
        </p:nvSpPr>
        <p:spPr>
          <a:xfrm>
            <a:off x="6842683" y="6470752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9927F58-2C34-DD4D-8388-39E6897AF161}"/>
              </a:ext>
            </a:extLst>
          </p:cNvPr>
          <p:cNvSpPr/>
          <p:nvPr/>
        </p:nvSpPr>
        <p:spPr>
          <a:xfrm>
            <a:off x="6415963" y="5335508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22D15B1-4745-314C-A14E-5154891784B8}"/>
              </a:ext>
            </a:extLst>
          </p:cNvPr>
          <p:cNvSpPr/>
          <p:nvPr/>
        </p:nvSpPr>
        <p:spPr>
          <a:xfrm>
            <a:off x="6802210" y="5395370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5C6FA79-1C39-2C45-B645-52822A564385}"/>
              </a:ext>
            </a:extLst>
          </p:cNvPr>
          <p:cNvSpPr/>
          <p:nvPr/>
        </p:nvSpPr>
        <p:spPr>
          <a:xfrm>
            <a:off x="6507403" y="5623979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2F90600-1192-B64D-A470-5FED65C0464F}"/>
              </a:ext>
            </a:extLst>
          </p:cNvPr>
          <p:cNvSpPr/>
          <p:nvPr/>
        </p:nvSpPr>
        <p:spPr>
          <a:xfrm>
            <a:off x="6682289" y="5128036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507C67E-971A-BC4B-BC82-20474E6E0C0D}"/>
              </a:ext>
            </a:extLst>
          </p:cNvPr>
          <p:cNvSpPr/>
          <p:nvPr/>
        </p:nvSpPr>
        <p:spPr>
          <a:xfrm>
            <a:off x="7324204" y="5310916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080D9C04-51F6-584A-AA61-C5E8CF6D4E32}"/>
              </a:ext>
            </a:extLst>
          </p:cNvPr>
          <p:cNvSpPr/>
          <p:nvPr/>
        </p:nvSpPr>
        <p:spPr>
          <a:xfrm>
            <a:off x="7850521" y="5808590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5439DBD2-D829-6248-A3BD-0126CB8546A3}"/>
              </a:ext>
            </a:extLst>
          </p:cNvPr>
          <p:cNvSpPr/>
          <p:nvPr/>
        </p:nvSpPr>
        <p:spPr>
          <a:xfrm>
            <a:off x="7507084" y="5759124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68F5764-A352-9646-90A3-902A94929CF9}"/>
              </a:ext>
            </a:extLst>
          </p:cNvPr>
          <p:cNvSpPr/>
          <p:nvPr/>
        </p:nvSpPr>
        <p:spPr>
          <a:xfrm>
            <a:off x="7653987" y="6135472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767CC8C-21A8-C74B-A32C-3B3E9CBF1103}"/>
              </a:ext>
            </a:extLst>
          </p:cNvPr>
          <p:cNvSpPr/>
          <p:nvPr/>
        </p:nvSpPr>
        <p:spPr>
          <a:xfrm>
            <a:off x="8339709" y="6189617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08751C99-FF44-CA41-8760-6A9C83E7912C}"/>
              </a:ext>
            </a:extLst>
          </p:cNvPr>
          <p:cNvSpPr/>
          <p:nvPr/>
        </p:nvSpPr>
        <p:spPr>
          <a:xfrm>
            <a:off x="8033401" y="6386648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78C1CEC-3A49-E44B-8F0B-40E2E9B955BF}"/>
              </a:ext>
            </a:extLst>
          </p:cNvPr>
          <p:cNvSpPr/>
          <p:nvPr/>
        </p:nvSpPr>
        <p:spPr>
          <a:xfrm>
            <a:off x="8431149" y="6582339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75737714-3094-F64A-AF72-59FA10E3AA3F}"/>
              </a:ext>
            </a:extLst>
          </p:cNvPr>
          <p:cNvSpPr/>
          <p:nvPr/>
        </p:nvSpPr>
        <p:spPr>
          <a:xfrm>
            <a:off x="995011" y="5116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0138AEC4-1332-A54F-920F-274196E365D1}"/>
              </a:ext>
            </a:extLst>
          </p:cNvPr>
          <p:cNvSpPr/>
          <p:nvPr/>
        </p:nvSpPr>
        <p:spPr>
          <a:xfrm>
            <a:off x="991599" y="88188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C513999D-03D6-6948-A344-F2D783D891DD}"/>
              </a:ext>
            </a:extLst>
          </p:cNvPr>
          <p:cNvSpPr/>
          <p:nvPr/>
        </p:nvSpPr>
        <p:spPr>
          <a:xfrm>
            <a:off x="989100" y="1279757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A2ED2AB-724B-1842-8EE2-6A59C0254F80}"/>
              </a:ext>
            </a:extLst>
          </p:cNvPr>
          <p:cNvSpPr txBox="1"/>
          <p:nvPr/>
        </p:nvSpPr>
        <p:spPr>
          <a:xfrm>
            <a:off x="814638" y="380037"/>
            <a:ext cx="1866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class 1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83E46B2-B8B0-134D-AE1E-74D6543D5B0D}"/>
              </a:ext>
            </a:extLst>
          </p:cNvPr>
          <p:cNvSpPr txBox="1"/>
          <p:nvPr/>
        </p:nvSpPr>
        <p:spPr>
          <a:xfrm>
            <a:off x="806644" y="756932"/>
            <a:ext cx="1866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class 2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9FFD2DC-B7F6-EA4B-9D3C-C6D6E564770A}"/>
              </a:ext>
            </a:extLst>
          </p:cNvPr>
          <p:cNvSpPr txBox="1"/>
          <p:nvPr/>
        </p:nvSpPr>
        <p:spPr>
          <a:xfrm>
            <a:off x="807148" y="1182088"/>
            <a:ext cx="1866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class 3</a:t>
            </a:r>
          </a:p>
        </p:txBody>
      </p:sp>
      <p:sp>
        <p:nvSpPr>
          <p:cNvPr id="83" name="Right Arrow 82">
            <a:extLst>
              <a:ext uri="{FF2B5EF4-FFF2-40B4-BE49-F238E27FC236}">
                <a16:creationId xmlns:a16="http://schemas.microsoft.com/office/drawing/2014/main" id="{E38D6D5A-B292-9947-B57E-D62281CAFA1E}"/>
              </a:ext>
            </a:extLst>
          </p:cNvPr>
          <p:cNvSpPr/>
          <p:nvPr/>
        </p:nvSpPr>
        <p:spPr>
          <a:xfrm>
            <a:off x="3854645" y="3345043"/>
            <a:ext cx="1836131" cy="289892"/>
          </a:xfrm>
          <a:prstGeom prst="rightArrow">
            <a:avLst/>
          </a:prstGeom>
          <a:solidFill>
            <a:srgbClr val="19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ight Arrow 83">
            <a:extLst>
              <a:ext uri="{FF2B5EF4-FFF2-40B4-BE49-F238E27FC236}">
                <a16:creationId xmlns:a16="http://schemas.microsoft.com/office/drawing/2014/main" id="{99D3295D-4C9A-774F-8028-6132BA481067}"/>
              </a:ext>
            </a:extLst>
          </p:cNvPr>
          <p:cNvSpPr/>
          <p:nvPr/>
        </p:nvSpPr>
        <p:spPr>
          <a:xfrm rot="1501126">
            <a:off x="3764831" y="4670953"/>
            <a:ext cx="1836131" cy="289892"/>
          </a:xfrm>
          <a:prstGeom prst="rightArrow">
            <a:avLst/>
          </a:prstGeom>
          <a:solidFill>
            <a:srgbClr val="19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ight Arrow 84">
            <a:extLst>
              <a:ext uri="{FF2B5EF4-FFF2-40B4-BE49-F238E27FC236}">
                <a16:creationId xmlns:a16="http://schemas.microsoft.com/office/drawing/2014/main" id="{26749BF4-023D-CC40-96A6-108E58E3693A}"/>
              </a:ext>
            </a:extLst>
          </p:cNvPr>
          <p:cNvSpPr/>
          <p:nvPr/>
        </p:nvSpPr>
        <p:spPr>
          <a:xfrm rot="20085178">
            <a:off x="3690617" y="1957368"/>
            <a:ext cx="1836131" cy="289892"/>
          </a:xfrm>
          <a:prstGeom prst="rightArrow">
            <a:avLst/>
          </a:prstGeom>
          <a:solidFill>
            <a:srgbClr val="19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5EEB656-164A-BC43-AA45-5607D7A99169}"/>
              </a:ext>
            </a:extLst>
          </p:cNvPr>
          <p:cNvSpPr txBox="1"/>
          <p:nvPr/>
        </p:nvSpPr>
        <p:spPr>
          <a:xfrm>
            <a:off x="865362" y="5291943"/>
            <a:ext cx="33707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q classifiers to learn</a:t>
            </a:r>
          </a:p>
        </p:txBody>
      </p:sp>
    </p:spTree>
    <p:extLst>
      <p:ext uri="{BB962C8B-B14F-4D97-AF65-F5344CB8AC3E}">
        <p14:creationId xmlns:p14="http://schemas.microsoft.com/office/powerpoint/2010/main" val="2318443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Oval 278">
            <a:extLst>
              <a:ext uri="{FF2B5EF4-FFF2-40B4-BE49-F238E27FC236}">
                <a16:creationId xmlns:a16="http://schemas.microsoft.com/office/drawing/2014/main" id="{0F589268-8679-1746-BF52-455B7AC15C33}"/>
              </a:ext>
            </a:extLst>
          </p:cNvPr>
          <p:cNvSpPr/>
          <p:nvPr/>
        </p:nvSpPr>
        <p:spPr>
          <a:xfrm>
            <a:off x="2211301" y="153935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73C060E1-CB06-D343-A3A6-298E661914E0}"/>
              </a:ext>
            </a:extLst>
          </p:cNvPr>
          <p:cNvSpPr/>
          <p:nvPr/>
        </p:nvSpPr>
        <p:spPr>
          <a:xfrm>
            <a:off x="1753117" y="232026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0AA06387-6EBE-5147-90DC-02F8EDA1E3AF}"/>
              </a:ext>
            </a:extLst>
          </p:cNvPr>
          <p:cNvSpPr/>
          <p:nvPr/>
        </p:nvSpPr>
        <p:spPr>
          <a:xfrm>
            <a:off x="2790583" y="188710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3DC8DA9E-B48F-4345-A3F5-557564FF5B5B}"/>
              </a:ext>
            </a:extLst>
          </p:cNvPr>
          <p:cNvSpPr/>
          <p:nvPr/>
        </p:nvSpPr>
        <p:spPr>
          <a:xfrm>
            <a:off x="2465796" y="216068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DDA0F17E-7142-B94A-BC20-0D6E2E0BCBD8}"/>
              </a:ext>
            </a:extLst>
          </p:cNvPr>
          <p:cNvSpPr/>
          <p:nvPr/>
        </p:nvSpPr>
        <p:spPr>
          <a:xfrm>
            <a:off x="2670662" y="161977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061A7A6D-F84F-9C4A-AEC3-E8D8E0DFABE1}"/>
              </a:ext>
            </a:extLst>
          </p:cNvPr>
          <p:cNvSpPr/>
          <p:nvPr/>
        </p:nvSpPr>
        <p:spPr>
          <a:xfrm>
            <a:off x="3453348" y="170872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605B057E-D9B7-BA44-86D5-AACAE27E76EE}"/>
              </a:ext>
            </a:extLst>
          </p:cNvPr>
          <p:cNvSpPr/>
          <p:nvPr/>
        </p:nvSpPr>
        <p:spPr>
          <a:xfrm>
            <a:off x="3514808" y="222204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B72D5218-798F-5C4D-BF26-A65705E39B58}"/>
              </a:ext>
            </a:extLst>
          </p:cNvPr>
          <p:cNvSpPr/>
          <p:nvPr/>
        </p:nvSpPr>
        <p:spPr>
          <a:xfrm>
            <a:off x="3719674" y="150125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77213755-0E23-BE4D-81B6-1588129F9A80}"/>
              </a:ext>
            </a:extLst>
          </p:cNvPr>
          <p:cNvSpPr/>
          <p:nvPr/>
        </p:nvSpPr>
        <p:spPr>
          <a:xfrm>
            <a:off x="2449281" y="395782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D051333D-09DD-9C4E-A9C4-224AF3FA4072}"/>
              </a:ext>
            </a:extLst>
          </p:cNvPr>
          <p:cNvSpPr/>
          <p:nvPr/>
        </p:nvSpPr>
        <p:spPr>
          <a:xfrm>
            <a:off x="1511156" y="355601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EE866CE8-391B-364A-9D34-AADA2C4784F8}"/>
              </a:ext>
            </a:extLst>
          </p:cNvPr>
          <p:cNvSpPr/>
          <p:nvPr/>
        </p:nvSpPr>
        <p:spPr>
          <a:xfrm>
            <a:off x="2728351" y="40393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4DE884DA-F750-4342-8A56-0504651CA62A}"/>
              </a:ext>
            </a:extLst>
          </p:cNvPr>
          <p:cNvSpPr/>
          <p:nvPr/>
        </p:nvSpPr>
        <p:spPr>
          <a:xfrm>
            <a:off x="3300825" y="425136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B241D0CC-CDCA-6C4D-A18D-A575F38D7227}"/>
              </a:ext>
            </a:extLst>
          </p:cNvPr>
          <p:cNvSpPr/>
          <p:nvPr/>
        </p:nvSpPr>
        <p:spPr>
          <a:xfrm>
            <a:off x="2877573" y="427418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8B48659E-15AE-AF47-957E-ED8BCBA2DA93}"/>
              </a:ext>
            </a:extLst>
          </p:cNvPr>
          <p:cNvSpPr/>
          <p:nvPr/>
        </p:nvSpPr>
        <p:spPr>
          <a:xfrm>
            <a:off x="1663556" y="370841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BA200AB8-FC0D-DE4A-AAED-9B8C3426DA91}"/>
              </a:ext>
            </a:extLst>
          </p:cNvPr>
          <p:cNvSpPr/>
          <p:nvPr/>
        </p:nvSpPr>
        <p:spPr>
          <a:xfrm>
            <a:off x="4069381" y="431148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FA704CEB-E514-294C-863C-93D81C6CDFF7}"/>
              </a:ext>
            </a:extLst>
          </p:cNvPr>
          <p:cNvSpPr/>
          <p:nvPr/>
        </p:nvSpPr>
        <p:spPr>
          <a:xfrm>
            <a:off x="1998836" y="360963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3304428E-1366-CD49-A45F-D7E12830B6BB}"/>
              </a:ext>
            </a:extLst>
          </p:cNvPr>
          <p:cNvSpPr/>
          <p:nvPr/>
        </p:nvSpPr>
        <p:spPr>
          <a:xfrm>
            <a:off x="1663556" y="370841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6A0A0D8E-FD45-BA46-BC58-4AFA528056AE}"/>
              </a:ext>
            </a:extLst>
          </p:cNvPr>
          <p:cNvSpPr/>
          <p:nvPr/>
        </p:nvSpPr>
        <p:spPr>
          <a:xfrm>
            <a:off x="1365754" y="384601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DC88FA83-724C-154A-BB8B-F5F7A43217C2}"/>
              </a:ext>
            </a:extLst>
          </p:cNvPr>
          <p:cNvSpPr/>
          <p:nvPr/>
        </p:nvSpPr>
        <p:spPr>
          <a:xfrm>
            <a:off x="1998836" y="360963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8883AAA9-BF57-8648-9130-5D904AE3E7BC}"/>
              </a:ext>
            </a:extLst>
          </p:cNvPr>
          <p:cNvSpPr/>
          <p:nvPr/>
        </p:nvSpPr>
        <p:spPr>
          <a:xfrm>
            <a:off x="1633076" y="35723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C7E9629A-D8B8-374D-BDD0-910BAB385AF7}"/>
              </a:ext>
            </a:extLst>
          </p:cNvPr>
          <p:cNvSpPr/>
          <p:nvPr/>
        </p:nvSpPr>
        <p:spPr>
          <a:xfrm>
            <a:off x="2445540" y="369592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4D2A3EFC-CFA2-A34B-9C2E-5B27610EFC8E}"/>
              </a:ext>
            </a:extLst>
          </p:cNvPr>
          <p:cNvSpPr/>
          <p:nvPr/>
        </p:nvSpPr>
        <p:spPr>
          <a:xfrm>
            <a:off x="1998836" y="360963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6A245928-01A6-004E-A27B-BE90F03BA991}"/>
              </a:ext>
            </a:extLst>
          </p:cNvPr>
          <p:cNvSpPr/>
          <p:nvPr/>
        </p:nvSpPr>
        <p:spPr>
          <a:xfrm>
            <a:off x="3185551" y="44965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12A92069-28D6-4444-ADD2-51F9A3FDA1C4}"/>
              </a:ext>
            </a:extLst>
          </p:cNvPr>
          <p:cNvSpPr/>
          <p:nvPr/>
        </p:nvSpPr>
        <p:spPr>
          <a:xfrm>
            <a:off x="2056298" y="37120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20124453-4B31-9C4E-97C5-5CC7024C552F}"/>
              </a:ext>
            </a:extLst>
          </p:cNvPr>
          <p:cNvSpPr/>
          <p:nvPr/>
        </p:nvSpPr>
        <p:spPr>
          <a:xfrm>
            <a:off x="2238678" y="38644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AAEDD7DA-E691-5C4C-90B2-5EE4B9CE8C8D}"/>
              </a:ext>
            </a:extLst>
          </p:cNvPr>
          <p:cNvSpPr/>
          <p:nvPr/>
        </p:nvSpPr>
        <p:spPr>
          <a:xfrm>
            <a:off x="2025818" y="41156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88394ED9-0D1A-BD44-948B-24B014D461F7}"/>
              </a:ext>
            </a:extLst>
          </p:cNvPr>
          <p:cNvSpPr/>
          <p:nvPr/>
        </p:nvSpPr>
        <p:spPr>
          <a:xfrm>
            <a:off x="2238678" y="38644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C16079EB-49D7-CE40-9B79-FF4182A673AA}"/>
              </a:ext>
            </a:extLst>
          </p:cNvPr>
          <p:cNvSpPr/>
          <p:nvPr/>
        </p:nvSpPr>
        <p:spPr>
          <a:xfrm>
            <a:off x="2391078" y="40168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Oval 306">
            <a:extLst>
              <a:ext uri="{FF2B5EF4-FFF2-40B4-BE49-F238E27FC236}">
                <a16:creationId xmlns:a16="http://schemas.microsoft.com/office/drawing/2014/main" id="{32365BEA-2D85-0143-B6D3-100F74E35E62}"/>
              </a:ext>
            </a:extLst>
          </p:cNvPr>
          <p:cNvSpPr/>
          <p:nvPr/>
        </p:nvSpPr>
        <p:spPr>
          <a:xfrm>
            <a:off x="2025818" y="41156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F11BB337-A218-AD4F-85BC-4E3109EBE0E5}"/>
              </a:ext>
            </a:extLst>
          </p:cNvPr>
          <p:cNvSpPr/>
          <p:nvPr/>
        </p:nvSpPr>
        <p:spPr>
          <a:xfrm>
            <a:off x="2973988" y="48899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2FBAD943-B6C5-5045-B9CB-7653D680C92F}"/>
              </a:ext>
            </a:extLst>
          </p:cNvPr>
          <p:cNvSpPr/>
          <p:nvPr/>
        </p:nvSpPr>
        <p:spPr>
          <a:xfrm>
            <a:off x="2391078" y="40168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AC25D45B-234F-1146-91C9-A99347122E34}"/>
              </a:ext>
            </a:extLst>
          </p:cNvPr>
          <p:cNvSpPr/>
          <p:nvPr/>
        </p:nvSpPr>
        <p:spPr>
          <a:xfrm>
            <a:off x="1995338" y="397957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37E7D915-4B00-674F-9D89-CD5A6F3DA1CA}"/>
              </a:ext>
            </a:extLst>
          </p:cNvPr>
          <p:cNvSpPr/>
          <p:nvPr/>
        </p:nvSpPr>
        <p:spPr>
          <a:xfrm>
            <a:off x="1173883" y="353352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2E2D2EA5-84F4-7249-9A6B-947809231B01}"/>
              </a:ext>
            </a:extLst>
          </p:cNvPr>
          <p:cNvSpPr/>
          <p:nvPr/>
        </p:nvSpPr>
        <p:spPr>
          <a:xfrm>
            <a:off x="2541606" y="447262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BFF01B75-FDDB-9648-9E1F-1A2A916BB259}"/>
              </a:ext>
            </a:extLst>
          </p:cNvPr>
          <p:cNvSpPr/>
          <p:nvPr/>
        </p:nvSpPr>
        <p:spPr>
          <a:xfrm>
            <a:off x="1419716" y="330004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8CB9D418-2EB3-1143-81CD-6DC8E5D0C71A}"/>
              </a:ext>
            </a:extLst>
          </p:cNvPr>
          <p:cNvSpPr/>
          <p:nvPr/>
        </p:nvSpPr>
        <p:spPr>
          <a:xfrm>
            <a:off x="3300825" y="262689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2CC0D8C5-752D-564A-A0F4-DEB970992E9C}"/>
              </a:ext>
            </a:extLst>
          </p:cNvPr>
          <p:cNvSpPr/>
          <p:nvPr/>
        </p:nvSpPr>
        <p:spPr>
          <a:xfrm>
            <a:off x="4521732" y="263217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8EA9445C-9875-A74E-A72B-8AD3A80EC302}"/>
              </a:ext>
            </a:extLst>
          </p:cNvPr>
          <p:cNvSpPr/>
          <p:nvPr/>
        </p:nvSpPr>
        <p:spPr>
          <a:xfrm>
            <a:off x="3180904" y="196982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6774D708-B1BF-B84F-8AC4-0A79D6ABE62F}"/>
              </a:ext>
            </a:extLst>
          </p:cNvPr>
          <p:cNvSpPr/>
          <p:nvPr/>
        </p:nvSpPr>
        <p:spPr>
          <a:xfrm>
            <a:off x="4309861" y="191253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5757A1B7-BAA4-2E44-8B19-593EABAC3DC7}"/>
              </a:ext>
            </a:extLst>
          </p:cNvPr>
          <p:cNvSpPr/>
          <p:nvPr/>
        </p:nvSpPr>
        <p:spPr>
          <a:xfrm>
            <a:off x="3936998" y="178764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Oval 334">
            <a:extLst>
              <a:ext uri="{FF2B5EF4-FFF2-40B4-BE49-F238E27FC236}">
                <a16:creationId xmlns:a16="http://schemas.microsoft.com/office/drawing/2014/main" id="{A006989D-FD63-394F-96B0-94C2C8984D6B}"/>
              </a:ext>
            </a:extLst>
          </p:cNvPr>
          <p:cNvSpPr/>
          <p:nvPr/>
        </p:nvSpPr>
        <p:spPr>
          <a:xfrm>
            <a:off x="3773607" y="290056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Oval 335">
            <a:extLst>
              <a:ext uri="{FF2B5EF4-FFF2-40B4-BE49-F238E27FC236}">
                <a16:creationId xmlns:a16="http://schemas.microsoft.com/office/drawing/2014/main" id="{A9149A3F-4BC9-DC4D-A36F-D56AB659179C}"/>
              </a:ext>
            </a:extLst>
          </p:cNvPr>
          <p:cNvSpPr/>
          <p:nvPr/>
        </p:nvSpPr>
        <p:spPr>
          <a:xfrm>
            <a:off x="3995550" y="213070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Oval 336">
            <a:extLst>
              <a:ext uri="{FF2B5EF4-FFF2-40B4-BE49-F238E27FC236}">
                <a16:creationId xmlns:a16="http://schemas.microsoft.com/office/drawing/2014/main" id="{C0ADFF38-2BD6-3A4F-96EF-42A5C5DE23E5}"/>
              </a:ext>
            </a:extLst>
          </p:cNvPr>
          <p:cNvSpPr/>
          <p:nvPr/>
        </p:nvSpPr>
        <p:spPr>
          <a:xfrm>
            <a:off x="3729328" y="384520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Oval 337">
            <a:extLst>
              <a:ext uri="{FF2B5EF4-FFF2-40B4-BE49-F238E27FC236}">
                <a16:creationId xmlns:a16="http://schemas.microsoft.com/office/drawing/2014/main" id="{C167E1DC-7E54-AE41-A6A9-E143820E054B}"/>
              </a:ext>
            </a:extLst>
          </p:cNvPr>
          <p:cNvSpPr/>
          <p:nvPr/>
        </p:nvSpPr>
        <p:spPr>
          <a:xfrm>
            <a:off x="3539817" y="45953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Oval 338">
            <a:extLst>
              <a:ext uri="{FF2B5EF4-FFF2-40B4-BE49-F238E27FC236}">
                <a16:creationId xmlns:a16="http://schemas.microsoft.com/office/drawing/2014/main" id="{BA6AF2C9-B777-364F-99F0-EB4C736698E4}"/>
              </a:ext>
            </a:extLst>
          </p:cNvPr>
          <p:cNvSpPr/>
          <p:nvPr/>
        </p:nvSpPr>
        <p:spPr>
          <a:xfrm>
            <a:off x="3875097" y="44965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0A47D5C7-D8D0-5F4B-9915-AAD8B2ACE4CF}"/>
              </a:ext>
            </a:extLst>
          </p:cNvPr>
          <p:cNvSpPr/>
          <p:nvPr/>
        </p:nvSpPr>
        <p:spPr>
          <a:xfrm>
            <a:off x="3539817" y="45953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Oval 340">
            <a:extLst>
              <a:ext uri="{FF2B5EF4-FFF2-40B4-BE49-F238E27FC236}">
                <a16:creationId xmlns:a16="http://schemas.microsoft.com/office/drawing/2014/main" id="{389B23ED-FBCC-1D48-B12A-79880FDE706A}"/>
              </a:ext>
            </a:extLst>
          </p:cNvPr>
          <p:cNvSpPr/>
          <p:nvPr/>
        </p:nvSpPr>
        <p:spPr>
          <a:xfrm>
            <a:off x="3875097" y="44965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Oval 341">
            <a:extLst>
              <a:ext uri="{FF2B5EF4-FFF2-40B4-BE49-F238E27FC236}">
                <a16:creationId xmlns:a16="http://schemas.microsoft.com/office/drawing/2014/main" id="{6C46F7D3-4445-4C4B-83C2-1AE52390A54D}"/>
              </a:ext>
            </a:extLst>
          </p:cNvPr>
          <p:cNvSpPr/>
          <p:nvPr/>
        </p:nvSpPr>
        <p:spPr>
          <a:xfrm>
            <a:off x="3509337" y="445925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9ECEB07D-15D6-1A46-8754-06525818B6C0}"/>
              </a:ext>
            </a:extLst>
          </p:cNvPr>
          <p:cNvSpPr/>
          <p:nvPr/>
        </p:nvSpPr>
        <p:spPr>
          <a:xfrm>
            <a:off x="3692217" y="47477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>
            <a:extLst>
              <a:ext uri="{FF2B5EF4-FFF2-40B4-BE49-F238E27FC236}">
                <a16:creationId xmlns:a16="http://schemas.microsoft.com/office/drawing/2014/main" id="{328ABCE7-3676-8E45-8598-905391650D9D}"/>
              </a:ext>
            </a:extLst>
          </p:cNvPr>
          <p:cNvSpPr/>
          <p:nvPr/>
        </p:nvSpPr>
        <p:spPr>
          <a:xfrm>
            <a:off x="3875097" y="44965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Oval 344">
            <a:extLst>
              <a:ext uri="{FF2B5EF4-FFF2-40B4-BE49-F238E27FC236}">
                <a16:creationId xmlns:a16="http://schemas.microsoft.com/office/drawing/2014/main" id="{6B238604-26A6-8E4A-8EB6-AA7317A56B8B}"/>
              </a:ext>
            </a:extLst>
          </p:cNvPr>
          <p:cNvSpPr/>
          <p:nvPr/>
        </p:nvSpPr>
        <p:spPr>
          <a:xfrm>
            <a:off x="4027497" y="46489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Oval 345">
            <a:extLst>
              <a:ext uri="{FF2B5EF4-FFF2-40B4-BE49-F238E27FC236}">
                <a16:creationId xmlns:a16="http://schemas.microsoft.com/office/drawing/2014/main" id="{0F21F63A-1F9D-1A4C-8250-8A26EDB27359}"/>
              </a:ext>
            </a:extLst>
          </p:cNvPr>
          <p:cNvSpPr/>
          <p:nvPr/>
        </p:nvSpPr>
        <p:spPr>
          <a:xfrm>
            <a:off x="1009484" y="3624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>
            <a:extLst>
              <a:ext uri="{FF2B5EF4-FFF2-40B4-BE49-F238E27FC236}">
                <a16:creationId xmlns:a16="http://schemas.microsoft.com/office/drawing/2014/main" id="{AEBBF9E9-4B8E-2045-A301-3E7A32B927A4}"/>
              </a:ext>
            </a:extLst>
          </p:cNvPr>
          <p:cNvSpPr/>
          <p:nvPr/>
        </p:nvSpPr>
        <p:spPr>
          <a:xfrm>
            <a:off x="4446422" y="48899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Oval 347">
            <a:extLst>
              <a:ext uri="{FF2B5EF4-FFF2-40B4-BE49-F238E27FC236}">
                <a16:creationId xmlns:a16="http://schemas.microsoft.com/office/drawing/2014/main" id="{ED3C2E51-FBEF-8A4A-9839-ACE9B24CAECE}"/>
              </a:ext>
            </a:extLst>
          </p:cNvPr>
          <p:cNvSpPr/>
          <p:nvPr/>
        </p:nvSpPr>
        <p:spPr>
          <a:xfrm>
            <a:off x="1009484" y="3624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Oval 348">
            <a:extLst>
              <a:ext uri="{FF2B5EF4-FFF2-40B4-BE49-F238E27FC236}">
                <a16:creationId xmlns:a16="http://schemas.microsoft.com/office/drawing/2014/main" id="{07B223DD-7FD4-9B42-A97B-027E7E3AB328}"/>
              </a:ext>
            </a:extLst>
          </p:cNvPr>
          <p:cNvSpPr/>
          <p:nvPr/>
        </p:nvSpPr>
        <p:spPr>
          <a:xfrm>
            <a:off x="1791468" y="36121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>
            <a:extLst>
              <a:ext uri="{FF2B5EF4-FFF2-40B4-BE49-F238E27FC236}">
                <a16:creationId xmlns:a16="http://schemas.microsoft.com/office/drawing/2014/main" id="{F172D4DD-BD94-FE49-8884-54A20BC23D3F}"/>
              </a:ext>
            </a:extLst>
          </p:cNvPr>
          <p:cNvSpPr/>
          <p:nvPr/>
        </p:nvSpPr>
        <p:spPr>
          <a:xfrm>
            <a:off x="1009484" y="3624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Oval 350">
            <a:extLst>
              <a:ext uri="{FF2B5EF4-FFF2-40B4-BE49-F238E27FC236}">
                <a16:creationId xmlns:a16="http://schemas.microsoft.com/office/drawing/2014/main" id="{9CC464B0-CF4D-EC47-81F5-FD0E32CB21D1}"/>
              </a:ext>
            </a:extLst>
          </p:cNvPr>
          <p:cNvSpPr/>
          <p:nvPr/>
        </p:nvSpPr>
        <p:spPr>
          <a:xfrm>
            <a:off x="1791468" y="36121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Oval 351">
            <a:extLst>
              <a:ext uri="{FF2B5EF4-FFF2-40B4-BE49-F238E27FC236}">
                <a16:creationId xmlns:a16="http://schemas.microsoft.com/office/drawing/2014/main" id="{29E3EFB4-559F-9949-A0ED-876151EDFC2A}"/>
              </a:ext>
            </a:extLst>
          </p:cNvPr>
          <p:cNvSpPr/>
          <p:nvPr/>
        </p:nvSpPr>
        <p:spPr>
          <a:xfrm>
            <a:off x="1608588" y="386331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Oval 352">
            <a:extLst>
              <a:ext uri="{FF2B5EF4-FFF2-40B4-BE49-F238E27FC236}">
                <a16:creationId xmlns:a16="http://schemas.microsoft.com/office/drawing/2014/main" id="{989D5DE0-0C5D-A947-9B2E-E75FA9513925}"/>
              </a:ext>
            </a:extLst>
          </p:cNvPr>
          <p:cNvSpPr/>
          <p:nvPr/>
        </p:nvSpPr>
        <p:spPr>
          <a:xfrm>
            <a:off x="1791468" y="36121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Oval 353">
            <a:extLst>
              <a:ext uri="{FF2B5EF4-FFF2-40B4-BE49-F238E27FC236}">
                <a16:creationId xmlns:a16="http://schemas.microsoft.com/office/drawing/2014/main" id="{6FDCA295-0E17-0744-92F3-212F44C0A6FD}"/>
              </a:ext>
            </a:extLst>
          </p:cNvPr>
          <p:cNvSpPr/>
          <p:nvPr/>
        </p:nvSpPr>
        <p:spPr>
          <a:xfrm>
            <a:off x="1943868" y="37645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88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TextBox 329">
            <a:extLst>
              <a:ext uri="{FF2B5EF4-FFF2-40B4-BE49-F238E27FC236}">
                <a16:creationId xmlns:a16="http://schemas.microsoft.com/office/drawing/2014/main" id="{E52CB81A-D2C1-D345-BD8E-C0042AE4ECCE}"/>
              </a:ext>
            </a:extLst>
          </p:cNvPr>
          <p:cNvSpPr txBox="1"/>
          <p:nvPr/>
        </p:nvSpPr>
        <p:spPr>
          <a:xfrm>
            <a:off x="4893834" y="1163934"/>
            <a:ext cx="1948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DFD693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support vectors</a:t>
            </a: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BB873497-6777-EC4E-B687-9ED62DDC9E37}"/>
              </a:ext>
            </a:extLst>
          </p:cNvPr>
          <p:cNvSpPr/>
          <p:nvPr/>
        </p:nvSpPr>
        <p:spPr>
          <a:xfrm>
            <a:off x="6587824" y="1317989"/>
            <a:ext cx="182880" cy="182880"/>
          </a:xfrm>
          <a:prstGeom prst="ellipse">
            <a:avLst/>
          </a:prstGeom>
          <a:solidFill>
            <a:srgbClr val="87A7D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12328B18-2AB8-6A4F-B34C-4372506C4BD7}"/>
              </a:ext>
            </a:extLst>
          </p:cNvPr>
          <p:cNvSpPr/>
          <p:nvPr/>
        </p:nvSpPr>
        <p:spPr>
          <a:xfrm>
            <a:off x="6587350" y="1665033"/>
            <a:ext cx="182880" cy="182880"/>
          </a:xfrm>
          <a:prstGeom prst="ellipse">
            <a:avLst/>
          </a:prstGeom>
          <a:solidFill>
            <a:srgbClr val="4E8F0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9047C81D-310F-A84E-8F2A-BAA5F2303BB1}"/>
              </a:ext>
            </a:extLst>
          </p:cNvPr>
          <p:cNvSpPr/>
          <p:nvPr/>
        </p:nvSpPr>
        <p:spPr>
          <a:xfrm>
            <a:off x="8342117" y="157943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3E29C240-B68D-B246-81BA-AB3729ACB77A}"/>
              </a:ext>
            </a:extLst>
          </p:cNvPr>
          <p:cNvSpPr/>
          <p:nvPr/>
        </p:nvSpPr>
        <p:spPr>
          <a:xfrm>
            <a:off x="7883933" y="236033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6900652A-704F-C646-A216-0272D70464AE}"/>
              </a:ext>
            </a:extLst>
          </p:cNvPr>
          <p:cNvSpPr/>
          <p:nvPr/>
        </p:nvSpPr>
        <p:spPr>
          <a:xfrm>
            <a:off x="8921399" y="192718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7D2F9388-A22D-6249-ABA6-7D1C624EED2A}"/>
              </a:ext>
            </a:extLst>
          </p:cNvPr>
          <p:cNvSpPr/>
          <p:nvPr/>
        </p:nvSpPr>
        <p:spPr>
          <a:xfrm>
            <a:off x="8596612" y="220076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EAE6F0F-E855-2E4A-93DD-976273615538}"/>
              </a:ext>
            </a:extLst>
          </p:cNvPr>
          <p:cNvSpPr/>
          <p:nvPr/>
        </p:nvSpPr>
        <p:spPr>
          <a:xfrm>
            <a:off x="8801478" y="165985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EBF850F-E5B2-5647-A5FF-43D59543809C}"/>
              </a:ext>
            </a:extLst>
          </p:cNvPr>
          <p:cNvSpPr/>
          <p:nvPr/>
        </p:nvSpPr>
        <p:spPr>
          <a:xfrm>
            <a:off x="9584164" y="174880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9F45D7B8-CCBD-744A-835D-31301060EC44}"/>
              </a:ext>
            </a:extLst>
          </p:cNvPr>
          <p:cNvSpPr/>
          <p:nvPr/>
        </p:nvSpPr>
        <p:spPr>
          <a:xfrm>
            <a:off x="9645624" y="226212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E265E0EA-5587-444C-8C3D-89A408A0CB88}"/>
              </a:ext>
            </a:extLst>
          </p:cNvPr>
          <p:cNvSpPr/>
          <p:nvPr/>
        </p:nvSpPr>
        <p:spPr>
          <a:xfrm>
            <a:off x="9850490" y="154133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744A637-B916-884E-8804-8199A9F486D8}"/>
              </a:ext>
            </a:extLst>
          </p:cNvPr>
          <p:cNvSpPr/>
          <p:nvPr/>
        </p:nvSpPr>
        <p:spPr>
          <a:xfrm>
            <a:off x="8580097" y="399790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16CD8C3-BA8C-FD4B-A6A9-1890D3D60B7F}"/>
              </a:ext>
            </a:extLst>
          </p:cNvPr>
          <p:cNvSpPr/>
          <p:nvPr/>
        </p:nvSpPr>
        <p:spPr>
          <a:xfrm>
            <a:off x="7641972" y="359608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2F9B693C-DA88-8C4E-ADA0-B8EB3AAD4BC2}"/>
              </a:ext>
            </a:extLst>
          </p:cNvPr>
          <p:cNvSpPr/>
          <p:nvPr/>
        </p:nvSpPr>
        <p:spPr>
          <a:xfrm>
            <a:off x="8859167" y="40794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93BE682-F197-E643-8C15-9BCF150E8DF7}"/>
              </a:ext>
            </a:extLst>
          </p:cNvPr>
          <p:cNvSpPr/>
          <p:nvPr/>
        </p:nvSpPr>
        <p:spPr>
          <a:xfrm>
            <a:off x="9431641" y="429143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6B149E7-EF33-584E-939C-D4E88BDBE58B}"/>
              </a:ext>
            </a:extLst>
          </p:cNvPr>
          <p:cNvSpPr/>
          <p:nvPr/>
        </p:nvSpPr>
        <p:spPr>
          <a:xfrm>
            <a:off x="9008389" y="431426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8AF0229-2C8E-8B42-BA88-C8CF43BFEDB6}"/>
              </a:ext>
            </a:extLst>
          </p:cNvPr>
          <p:cNvSpPr/>
          <p:nvPr/>
        </p:nvSpPr>
        <p:spPr>
          <a:xfrm>
            <a:off x="7794372" y="374848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38925543-2054-9B4D-B6DD-7C9B85D066B9}"/>
              </a:ext>
            </a:extLst>
          </p:cNvPr>
          <p:cNvSpPr/>
          <p:nvPr/>
        </p:nvSpPr>
        <p:spPr>
          <a:xfrm>
            <a:off x="10200197" y="435155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D1B2262-5116-AE44-B0B3-D287A61E31C7}"/>
              </a:ext>
            </a:extLst>
          </p:cNvPr>
          <p:cNvSpPr/>
          <p:nvPr/>
        </p:nvSpPr>
        <p:spPr>
          <a:xfrm>
            <a:off x="8129652" y="364971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031D5A57-9365-7D41-A7D5-29C09B52FF0B}"/>
              </a:ext>
            </a:extLst>
          </p:cNvPr>
          <p:cNvSpPr/>
          <p:nvPr/>
        </p:nvSpPr>
        <p:spPr>
          <a:xfrm>
            <a:off x="7794372" y="374848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B2442D85-9B7B-234D-BC20-20BA309CB305}"/>
              </a:ext>
            </a:extLst>
          </p:cNvPr>
          <p:cNvSpPr/>
          <p:nvPr/>
        </p:nvSpPr>
        <p:spPr>
          <a:xfrm>
            <a:off x="7496570" y="388609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C6297C95-EB35-3643-A361-302957081821}"/>
              </a:ext>
            </a:extLst>
          </p:cNvPr>
          <p:cNvSpPr/>
          <p:nvPr/>
        </p:nvSpPr>
        <p:spPr>
          <a:xfrm>
            <a:off x="8129652" y="364971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6AF99802-E023-F442-BA95-DBD7FE9B1A13}"/>
              </a:ext>
            </a:extLst>
          </p:cNvPr>
          <p:cNvSpPr/>
          <p:nvPr/>
        </p:nvSpPr>
        <p:spPr>
          <a:xfrm>
            <a:off x="7763892" y="361241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02DBE27A-6516-3B47-A81F-C0AA30ABDC25}"/>
              </a:ext>
            </a:extLst>
          </p:cNvPr>
          <p:cNvSpPr/>
          <p:nvPr/>
        </p:nvSpPr>
        <p:spPr>
          <a:xfrm>
            <a:off x="8576356" y="373599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1CD77BA5-8DF6-B44B-8380-BBEC04A89350}"/>
              </a:ext>
            </a:extLst>
          </p:cNvPr>
          <p:cNvSpPr/>
          <p:nvPr/>
        </p:nvSpPr>
        <p:spPr>
          <a:xfrm>
            <a:off x="8129652" y="364971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409086F9-B853-1D40-B23A-A97EB57F91BB}"/>
              </a:ext>
            </a:extLst>
          </p:cNvPr>
          <p:cNvSpPr/>
          <p:nvPr/>
        </p:nvSpPr>
        <p:spPr>
          <a:xfrm>
            <a:off x="9316367" y="4536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A720E38B-C619-7C43-91A0-DBB21BBB1581}"/>
              </a:ext>
            </a:extLst>
          </p:cNvPr>
          <p:cNvSpPr/>
          <p:nvPr/>
        </p:nvSpPr>
        <p:spPr>
          <a:xfrm>
            <a:off x="8187114" y="37521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261D7CBF-7431-6C4B-9218-5539EFB94A65}"/>
              </a:ext>
            </a:extLst>
          </p:cNvPr>
          <p:cNvSpPr/>
          <p:nvPr/>
        </p:nvSpPr>
        <p:spPr>
          <a:xfrm>
            <a:off x="8369494" y="39045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21DAA357-257B-4B42-8A0A-93D75B258417}"/>
              </a:ext>
            </a:extLst>
          </p:cNvPr>
          <p:cNvSpPr/>
          <p:nvPr/>
        </p:nvSpPr>
        <p:spPr>
          <a:xfrm>
            <a:off x="8156634" y="415571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7065EA88-E0E3-B449-8591-C0EBEEFCFC54}"/>
              </a:ext>
            </a:extLst>
          </p:cNvPr>
          <p:cNvSpPr/>
          <p:nvPr/>
        </p:nvSpPr>
        <p:spPr>
          <a:xfrm>
            <a:off x="8369494" y="39045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2253B291-7EF0-5C4F-9639-8560A8EF56B5}"/>
              </a:ext>
            </a:extLst>
          </p:cNvPr>
          <p:cNvSpPr/>
          <p:nvPr/>
        </p:nvSpPr>
        <p:spPr>
          <a:xfrm>
            <a:off x="8521894" y="40569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CBE99A44-F0A8-7944-987A-A5384598E76E}"/>
              </a:ext>
            </a:extLst>
          </p:cNvPr>
          <p:cNvSpPr/>
          <p:nvPr/>
        </p:nvSpPr>
        <p:spPr>
          <a:xfrm>
            <a:off x="8156634" y="415571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EB5FFB6C-72B3-224D-B34E-357E35287752}"/>
              </a:ext>
            </a:extLst>
          </p:cNvPr>
          <p:cNvSpPr/>
          <p:nvPr/>
        </p:nvSpPr>
        <p:spPr>
          <a:xfrm>
            <a:off x="9104804" y="493001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B6D0548B-EC2C-F640-8252-465061A5E8A2}"/>
              </a:ext>
            </a:extLst>
          </p:cNvPr>
          <p:cNvSpPr/>
          <p:nvPr/>
        </p:nvSpPr>
        <p:spPr>
          <a:xfrm>
            <a:off x="8521894" y="40569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D2F03A00-A425-574F-809B-A7317E3E64A4}"/>
              </a:ext>
            </a:extLst>
          </p:cNvPr>
          <p:cNvSpPr/>
          <p:nvPr/>
        </p:nvSpPr>
        <p:spPr>
          <a:xfrm>
            <a:off x="8126154" y="40196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44547E83-EA9A-7048-B55A-A029E07F7EDA}"/>
              </a:ext>
            </a:extLst>
          </p:cNvPr>
          <p:cNvSpPr/>
          <p:nvPr/>
        </p:nvSpPr>
        <p:spPr>
          <a:xfrm>
            <a:off x="7304699" y="357360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95C2B9A4-732D-4942-BF64-87D8BFB3AAF5}"/>
              </a:ext>
            </a:extLst>
          </p:cNvPr>
          <p:cNvSpPr/>
          <p:nvPr/>
        </p:nvSpPr>
        <p:spPr>
          <a:xfrm>
            <a:off x="8672422" y="451270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6933AF97-5948-E54F-9CBD-2DAECB026E86}"/>
              </a:ext>
            </a:extLst>
          </p:cNvPr>
          <p:cNvSpPr/>
          <p:nvPr/>
        </p:nvSpPr>
        <p:spPr>
          <a:xfrm>
            <a:off x="7550532" y="334012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CB1FD104-D2D4-424A-B843-DCE671770237}"/>
              </a:ext>
            </a:extLst>
          </p:cNvPr>
          <p:cNvSpPr/>
          <p:nvPr/>
        </p:nvSpPr>
        <p:spPr>
          <a:xfrm>
            <a:off x="9431641" y="266697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6FC44D1B-CFD3-3346-8F69-785632E1F0DE}"/>
              </a:ext>
            </a:extLst>
          </p:cNvPr>
          <p:cNvSpPr/>
          <p:nvPr/>
        </p:nvSpPr>
        <p:spPr>
          <a:xfrm>
            <a:off x="10652548" y="267224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BEDB1439-6B83-7A4C-889B-DA63D89BA798}"/>
              </a:ext>
            </a:extLst>
          </p:cNvPr>
          <p:cNvSpPr/>
          <p:nvPr/>
        </p:nvSpPr>
        <p:spPr>
          <a:xfrm>
            <a:off x="9311720" y="20098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6A7613D9-2BE6-164D-9FBE-E1AB8340DDFC}"/>
              </a:ext>
            </a:extLst>
          </p:cNvPr>
          <p:cNvSpPr/>
          <p:nvPr/>
        </p:nvSpPr>
        <p:spPr>
          <a:xfrm>
            <a:off x="10440677" y="195261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01C316F6-57AA-694C-B54D-A14648130EEF}"/>
              </a:ext>
            </a:extLst>
          </p:cNvPr>
          <p:cNvSpPr/>
          <p:nvPr/>
        </p:nvSpPr>
        <p:spPr>
          <a:xfrm>
            <a:off x="10067814" y="182771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1723B6E5-408D-1D45-A01B-C54703083F0A}"/>
              </a:ext>
            </a:extLst>
          </p:cNvPr>
          <p:cNvSpPr/>
          <p:nvPr/>
        </p:nvSpPr>
        <p:spPr>
          <a:xfrm>
            <a:off x="9904423" y="294064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CC3B0C01-3858-EA4C-A224-BC7174A59D43}"/>
              </a:ext>
            </a:extLst>
          </p:cNvPr>
          <p:cNvSpPr/>
          <p:nvPr/>
        </p:nvSpPr>
        <p:spPr>
          <a:xfrm>
            <a:off x="10126366" y="217078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118092E2-9DCE-1B44-BFDE-0355AA44A8FD}"/>
              </a:ext>
            </a:extLst>
          </p:cNvPr>
          <p:cNvSpPr/>
          <p:nvPr/>
        </p:nvSpPr>
        <p:spPr>
          <a:xfrm>
            <a:off x="9860144" y="388527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14FA344C-C54B-A74B-A3DC-1D6D36173576}"/>
              </a:ext>
            </a:extLst>
          </p:cNvPr>
          <p:cNvSpPr/>
          <p:nvPr/>
        </p:nvSpPr>
        <p:spPr>
          <a:xfrm>
            <a:off x="9670633" y="463540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F382846A-450D-9F43-9781-E137F26D4F09}"/>
              </a:ext>
            </a:extLst>
          </p:cNvPr>
          <p:cNvSpPr/>
          <p:nvPr/>
        </p:nvSpPr>
        <p:spPr>
          <a:xfrm>
            <a:off x="10005913" y="4536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9716651D-12C2-2141-9E05-361A41366B00}"/>
              </a:ext>
            </a:extLst>
          </p:cNvPr>
          <p:cNvSpPr/>
          <p:nvPr/>
        </p:nvSpPr>
        <p:spPr>
          <a:xfrm>
            <a:off x="9670633" y="463540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A6558ECA-6110-EA44-8A74-93A494CA512C}"/>
              </a:ext>
            </a:extLst>
          </p:cNvPr>
          <p:cNvSpPr/>
          <p:nvPr/>
        </p:nvSpPr>
        <p:spPr>
          <a:xfrm>
            <a:off x="10005913" y="4536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74D38934-BDC9-CA4A-9E1D-E15146D37CDE}"/>
              </a:ext>
            </a:extLst>
          </p:cNvPr>
          <p:cNvSpPr/>
          <p:nvPr/>
        </p:nvSpPr>
        <p:spPr>
          <a:xfrm>
            <a:off x="9640153" y="44993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82751764-4D94-E945-948D-80B623FB9C19}"/>
              </a:ext>
            </a:extLst>
          </p:cNvPr>
          <p:cNvSpPr/>
          <p:nvPr/>
        </p:nvSpPr>
        <p:spPr>
          <a:xfrm>
            <a:off x="9823033" y="478780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65DFB911-8429-6C47-8D55-E054F98526B2}"/>
              </a:ext>
            </a:extLst>
          </p:cNvPr>
          <p:cNvSpPr/>
          <p:nvPr/>
        </p:nvSpPr>
        <p:spPr>
          <a:xfrm>
            <a:off x="10005913" y="4536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660A4578-131E-2548-A87D-759516607A33}"/>
              </a:ext>
            </a:extLst>
          </p:cNvPr>
          <p:cNvSpPr/>
          <p:nvPr/>
        </p:nvSpPr>
        <p:spPr>
          <a:xfrm>
            <a:off x="10158313" y="46890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33BED294-5BC5-484D-AA49-A7B1DB108FFC}"/>
              </a:ext>
            </a:extLst>
          </p:cNvPr>
          <p:cNvSpPr/>
          <p:nvPr/>
        </p:nvSpPr>
        <p:spPr>
          <a:xfrm>
            <a:off x="7140300" y="366470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1BB69AF9-A958-3E4F-977C-C7A29B634B39}"/>
              </a:ext>
            </a:extLst>
          </p:cNvPr>
          <p:cNvSpPr/>
          <p:nvPr/>
        </p:nvSpPr>
        <p:spPr>
          <a:xfrm>
            <a:off x="10577238" y="493001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A894C4AD-3AF1-CF4C-B164-6EA568E16855}"/>
              </a:ext>
            </a:extLst>
          </p:cNvPr>
          <p:cNvSpPr/>
          <p:nvPr/>
        </p:nvSpPr>
        <p:spPr>
          <a:xfrm>
            <a:off x="7140300" y="366470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42AF4050-DD83-D243-800C-9B51490DBE6D}"/>
              </a:ext>
            </a:extLst>
          </p:cNvPr>
          <p:cNvSpPr/>
          <p:nvPr/>
        </p:nvSpPr>
        <p:spPr>
          <a:xfrm>
            <a:off x="7922284" y="365221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B8EC06DD-A42B-D74C-BDBF-B510B6640E84}"/>
              </a:ext>
            </a:extLst>
          </p:cNvPr>
          <p:cNvSpPr/>
          <p:nvPr/>
        </p:nvSpPr>
        <p:spPr>
          <a:xfrm>
            <a:off x="7140300" y="366470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52748513-EF18-8C49-84D7-AA53EE9BC504}"/>
              </a:ext>
            </a:extLst>
          </p:cNvPr>
          <p:cNvSpPr/>
          <p:nvPr/>
        </p:nvSpPr>
        <p:spPr>
          <a:xfrm>
            <a:off x="7922284" y="365221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C36D9219-E2D4-F346-8956-C7162602EC61}"/>
              </a:ext>
            </a:extLst>
          </p:cNvPr>
          <p:cNvSpPr/>
          <p:nvPr/>
        </p:nvSpPr>
        <p:spPr>
          <a:xfrm>
            <a:off x="7739404" y="390338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>
            <a:extLst>
              <a:ext uri="{FF2B5EF4-FFF2-40B4-BE49-F238E27FC236}">
                <a16:creationId xmlns:a16="http://schemas.microsoft.com/office/drawing/2014/main" id="{7CE758EA-A7BE-9242-B6F7-8D5BA5705144}"/>
              </a:ext>
            </a:extLst>
          </p:cNvPr>
          <p:cNvSpPr/>
          <p:nvPr/>
        </p:nvSpPr>
        <p:spPr>
          <a:xfrm>
            <a:off x="7922284" y="365221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A7B737BF-5A9A-E04B-9CB7-9669B7FE776A}"/>
              </a:ext>
            </a:extLst>
          </p:cNvPr>
          <p:cNvSpPr/>
          <p:nvPr/>
        </p:nvSpPr>
        <p:spPr>
          <a:xfrm>
            <a:off x="8074684" y="380461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FA102322-B14B-8841-B580-1F37423BE4B8}"/>
              </a:ext>
            </a:extLst>
          </p:cNvPr>
          <p:cNvSpPr/>
          <p:nvPr/>
        </p:nvSpPr>
        <p:spPr>
          <a:xfrm rot="754199">
            <a:off x="6945032" y="3096734"/>
            <a:ext cx="4611354" cy="574171"/>
          </a:xfrm>
          <a:prstGeom prst="rect">
            <a:avLst/>
          </a:prstGeom>
          <a:solidFill>
            <a:schemeClr val="bg1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B7CB8425-BB9E-DE4A-B997-1E6145C16D77}"/>
              </a:ext>
            </a:extLst>
          </p:cNvPr>
          <p:cNvCxnSpPr>
            <a:cxnSpLocks/>
          </p:cNvCxnSpPr>
          <p:nvPr/>
        </p:nvCxnSpPr>
        <p:spPr>
          <a:xfrm rot="20629952">
            <a:off x="7098176" y="2161244"/>
            <a:ext cx="4305725" cy="2410991"/>
          </a:xfrm>
          <a:prstGeom prst="line">
            <a:avLst/>
          </a:prstGeom>
          <a:ln w="57150">
            <a:solidFill>
              <a:srgbClr val="192A2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E4864BFC-8686-2449-B650-B50D8F897679}"/>
              </a:ext>
            </a:extLst>
          </p:cNvPr>
          <p:cNvCxnSpPr>
            <a:cxnSpLocks/>
          </p:cNvCxnSpPr>
          <p:nvPr/>
        </p:nvCxnSpPr>
        <p:spPr>
          <a:xfrm rot="20629952">
            <a:off x="7162880" y="1889518"/>
            <a:ext cx="4297680" cy="2377440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0558154-3E1B-404E-8EF1-C55984A61B30}"/>
              </a:ext>
            </a:extLst>
          </p:cNvPr>
          <p:cNvCxnSpPr>
            <a:cxnSpLocks/>
          </p:cNvCxnSpPr>
          <p:nvPr/>
        </p:nvCxnSpPr>
        <p:spPr>
          <a:xfrm rot="20629952">
            <a:off x="7055567" y="2480412"/>
            <a:ext cx="4271404" cy="2352464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D0F3B3ED-C286-F54F-813B-8E5D16587DBD}"/>
              </a:ext>
            </a:extLst>
          </p:cNvPr>
          <p:cNvCxnSpPr>
            <a:cxnSpLocks/>
          </p:cNvCxnSpPr>
          <p:nvPr/>
        </p:nvCxnSpPr>
        <p:spPr>
          <a:xfrm flipV="1">
            <a:off x="9970534" y="3263287"/>
            <a:ext cx="151908" cy="617346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9" name="Oval 278">
            <a:extLst>
              <a:ext uri="{FF2B5EF4-FFF2-40B4-BE49-F238E27FC236}">
                <a16:creationId xmlns:a16="http://schemas.microsoft.com/office/drawing/2014/main" id="{0F589268-8679-1746-BF52-455B7AC15C33}"/>
              </a:ext>
            </a:extLst>
          </p:cNvPr>
          <p:cNvSpPr/>
          <p:nvPr/>
        </p:nvSpPr>
        <p:spPr>
          <a:xfrm>
            <a:off x="2211301" y="153935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73C060E1-CB06-D343-A3A6-298E661914E0}"/>
              </a:ext>
            </a:extLst>
          </p:cNvPr>
          <p:cNvSpPr/>
          <p:nvPr/>
        </p:nvSpPr>
        <p:spPr>
          <a:xfrm>
            <a:off x="1753117" y="232026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Oval 280">
            <a:extLst>
              <a:ext uri="{FF2B5EF4-FFF2-40B4-BE49-F238E27FC236}">
                <a16:creationId xmlns:a16="http://schemas.microsoft.com/office/drawing/2014/main" id="{0AA06387-6EBE-5147-90DC-02F8EDA1E3AF}"/>
              </a:ext>
            </a:extLst>
          </p:cNvPr>
          <p:cNvSpPr/>
          <p:nvPr/>
        </p:nvSpPr>
        <p:spPr>
          <a:xfrm>
            <a:off x="2790583" y="188710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Oval 281">
            <a:extLst>
              <a:ext uri="{FF2B5EF4-FFF2-40B4-BE49-F238E27FC236}">
                <a16:creationId xmlns:a16="http://schemas.microsoft.com/office/drawing/2014/main" id="{3DC8DA9E-B48F-4345-A3F5-557564FF5B5B}"/>
              </a:ext>
            </a:extLst>
          </p:cNvPr>
          <p:cNvSpPr/>
          <p:nvPr/>
        </p:nvSpPr>
        <p:spPr>
          <a:xfrm>
            <a:off x="2465796" y="216068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Oval 282">
            <a:extLst>
              <a:ext uri="{FF2B5EF4-FFF2-40B4-BE49-F238E27FC236}">
                <a16:creationId xmlns:a16="http://schemas.microsoft.com/office/drawing/2014/main" id="{DDA0F17E-7142-B94A-BC20-0D6E2E0BCBD8}"/>
              </a:ext>
            </a:extLst>
          </p:cNvPr>
          <p:cNvSpPr/>
          <p:nvPr/>
        </p:nvSpPr>
        <p:spPr>
          <a:xfrm>
            <a:off x="2670662" y="161977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061A7A6D-F84F-9C4A-AEC3-E8D8E0DFABE1}"/>
              </a:ext>
            </a:extLst>
          </p:cNvPr>
          <p:cNvSpPr/>
          <p:nvPr/>
        </p:nvSpPr>
        <p:spPr>
          <a:xfrm>
            <a:off x="3453348" y="170872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605B057E-D9B7-BA44-86D5-AACAE27E76EE}"/>
              </a:ext>
            </a:extLst>
          </p:cNvPr>
          <p:cNvSpPr/>
          <p:nvPr/>
        </p:nvSpPr>
        <p:spPr>
          <a:xfrm>
            <a:off x="3514808" y="222204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B72D5218-798F-5C4D-BF26-A65705E39B58}"/>
              </a:ext>
            </a:extLst>
          </p:cNvPr>
          <p:cNvSpPr/>
          <p:nvPr/>
        </p:nvSpPr>
        <p:spPr>
          <a:xfrm>
            <a:off x="3719674" y="150125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77213755-0E23-BE4D-81B6-1588129F9A80}"/>
              </a:ext>
            </a:extLst>
          </p:cNvPr>
          <p:cNvSpPr/>
          <p:nvPr/>
        </p:nvSpPr>
        <p:spPr>
          <a:xfrm>
            <a:off x="2449281" y="395782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Oval 287">
            <a:extLst>
              <a:ext uri="{FF2B5EF4-FFF2-40B4-BE49-F238E27FC236}">
                <a16:creationId xmlns:a16="http://schemas.microsoft.com/office/drawing/2014/main" id="{D051333D-09DD-9C4E-A9C4-224AF3FA4072}"/>
              </a:ext>
            </a:extLst>
          </p:cNvPr>
          <p:cNvSpPr/>
          <p:nvPr/>
        </p:nvSpPr>
        <p:spPr>
          <a:xfrm>
            <a:off x="1511156" y="355601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Oval 288">
            <a:extLst>
              <a:ext uri="{FF2B5EF4-FFF2-40B4-BE49-F238E27FC236}">
                <a16:creationId xmlns:a16="http://schemas.microsoft.com/office/drawing/2014/main" id="{EE866CE8-391B-364A-9D34-AADA2C4784F8}"/>
              </a:ext>
            </a:extLst>
          </p:cNvPr>
          <p:cNvSpPr/>
          <p:nvPr/>
        </p:nvSpPr>
        <p:spPr>
          <a:xfrm>
            <a:off x="2728351" y="40393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4DE884DA-F750-4342-8A56-0504651CA62A}"/>
              </a:ext>
            </a:extLst>
          </p:cNvPr>
          <p:cNvSpPr/>
          <p:nvPr/>
        </p:nvSpPr>
        <p:spPr>
          <a:xfrm>
            <a:off x="3300825" y="425136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B241D0CC-CDCA-6C4D-A18D-A575F38D7227}"/>
              </a:ext>
            </a:extLst>
          </p:cNvPr>
          <p:cNvSpPr/>
          <p:nvPr/>
        </p:nvSpPr>
        <p:spPr>
          <a:xfrm>
            <a:off x="2877573" y="427418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8B48659E-15AE-AF47-957E-ED8BCBA2DA93}"/>
              </a:ext>
            </a:extLst>
          </p:cNvPr>
          <p:cNvSpPr/>
          <p:nvPr/>
        </p:nvSpPr>
        <p:spPr>
          <a:xfrm>
            <a:off x="1663556" y="370841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BA200AB8-FC0D-DE4A-AAED-9B8C3426DA91}"/>
              </a:ext>
            </a:extLst>
          </p:cNvPr>
          <p:cNvSpPr/>
          <p:nvPr/>
        </p:nvSpPr>
        <p:spPr>
          <a:xfrm>
            <a:off x="4069381" y="431148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FA704CEB-E514-294C-863C-93D81C6CDFF7}"/>
              </a:ext>
            </a:extLst>
          </p:cNvPr>
          <p:cNvSpPr/>
          <p:nvPr/>
        </p:nvSpPr>
        <p:spPr>
          <a:xfrm>
            <a:off x="1998836" y="360963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3304428E-1366-CD49-A45F-D7E12830B6BB}"/>
              </a:ext>
            </a:extLst>
          </p:cNvPr>
          <p:cNvSpPr/>
          <p:nvPr/>
        </p:nvSpPr>
        <p:spPr>
          <a:xfrm>
            <a:off x="1663556" y="370841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6A0A0D8E-FD45-BA46-BC58-4AFA528056AE}"/>
              </a:ext>
            </a:extLst>
          </p:cNvPr>
          <p:cNvSpPr/>
          <p:nvPr/>
        </p:nvSpPr>
        <p:spPr>
          <a:xfrm>
            <a:off x="1365754" y="384601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DC88FA83-724C-154A-BB8B-F5F7A43217C2}"/>
              </a:ext>
            </a:extLst>
          </p:cNvPr>
          <p:cNvSpPr/>
          <p:nvPr/>
        </p:nvSpPr>
        <p:spPr>
          <a:xfrm>
            <a:off x="1998836" y="360963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8883AAA9-BF57-8648-9130-5D904AE3E7BC}"/>
              </a:ext>
            </a:extLst>
          </p:cNvPr>
          <p:cNvSpPr/>
          <p:nvPr/>
        </p:nvSpPr>
        <p:spPr>
          <a:xfrm>
            <a:off x="1633076" y="35723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C7E9629A-D8B8-374D-BDD0-910BAB385AF7}"/>
              </a:ext>
            </a:extLst>
          </p:cNvPr>
          <p:cNvSpPr/>
          <p:nvPr/>
        </p:nvSpPr>
        <p:spPr>
          <a:xfrm>
            <a:off x="2445540" y="369592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4D2A3EFC-CFA2-A34B-9C2E-5B27610EFC8E}"/>
              </a:ext>
            </a:extLst>
          </p:cNvPr>
          <p:cNvSpPr/>
          <p:nvPr/>
        </p:nvSpPr>
        <p:spPr>
          <a:xfrm>
            <a:off x="1998836" y="360963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6A245928-01A6-004E-A27B-BE90F03BA991}"/>
              </a:ext>
            </a:extLst>
          </p:cNvPr>
          <p:cNvSpPr/>
          <p:nvPr/>
        </p:nvSpPr>
        <p:spPr>
          <a:xfrm>
            <a:off x="3185551" y="44965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Oval 301">
            <a:extLst>
              <a:ext uri="{FF2B5EF4-FFF2-40B4-BE49-F238E27FC236}">
                <a16:creationId xmlns:a16="http://schemas.microsoft.com/office/drawing/2014/main" id="{12A92069-28D6-4444-ADD2-51F9A3FDA1C4}"/>
              </a:ext>
            </a:extLst>
          </p:cNvPr>
          <p:cNvSpPr/>
          <p:nvPr/>
        </p:nvSpPr>
        <p:spPr>
          <a:xfrm>
            <a:off x="2056298" y="37120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20124453-4B31-9C4E-97C5-5CC7024C552F}"/>
              </a:ext>
            </a:extLst>
          </p:cNvPr>
          <p:cNvSpPr/>
          <p:nvPr/>
        </p:nvSpPr>
        <p:spPr>
          <a:xfrm>
            <a:off x="2238678" y="38644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Oval 303">
            <a:extLst>
              <a:ext uri="{FF2B5EF4-FFF2-40B4-BE49-F238E27FC236}">
                <a16:creationId xmlns:a16="http://schemas.microsoft.com/office/drawing/2014/main" id="{AAEDD7DA-E691-5C4C-90B2-5EE4B9CE8C8D}"/>
              </a:ext>
            </a:extLst>
          </p:cNvPr>
          <p:cNvSpPr/>
          <p:nvPr/>
        </p:nvSpPr>
        <p:spPr>
          <a:xfrm>
            <a:off x="2025818" y="41156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Oval 304">
            <a:extLst>
              <a:ext uri="{FF2B5EF4-FFF2-40B4-BE49-F238E27FC236}">
                <a16:creationId xmlns:a16="http://schemas.microsoft.com/office/drawing/2014/main" id="{88394ED9-0D1A-BD44-948B-24B014D461F7}"/>
              </a:ext>
            </a:extLst>
          </p:cNvPr>
          <p:cNvSpPr/>
          <p:nvPr/>
        </p:nvSpPr>
        <p:spPr>
          <a:xfrm>
            <a:off x="2238678" y="38644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Oval 305">
            <a:extLst>
              <a:ext uri="{FF2B5EF4-FFF2-40B4-BE49-F238E27FC236}">
                <a16:creationId xmlns:a16="http://schemas.microsoft.com/office/drawing/2014/main" id="{C16079EB-49D7-CE40-9B79-FF4182A673AA}"/>
              </a:ext>
            </a:extLst>
          </p:cNvPr>
          <p:cNvSpPr/>
          <p:nvPr/>
        </p:nvSpPr>
        <p:spPr>
          <a:xfrm>
            <a:off x="2391078" y="40168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Oval 306">
            <a:extLst>
              <a:ext uri="{FF2B5EF4-FFF2-40B4-BE49-F238E27FC236}">
                <a16:creationId xmlns:a16="http://schemas.microsoft.com/office/drawing/2014/main" id="{32365BEA-2D85-0143-B6D3-100F74E35E62}"/>
              </a:ext>
            </a:extLst>
          </p:cNvPr>
          <p:cNvSpPr/>
          <p:nvPr/>
        </p:nvSpPr>
        <p:spPr>
          <a:xfrm>
            <a:off x="2025818" y="41156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Oval 307">
            <a:extLst>
              <a:ext uri="{FF2B5EF4-FFF2-40B4-BE49-F238E27FC236}">
                <a16:creationId xmlns:a16="http://schemas.microsoft.com/office/drawing/2014/main" id="{F11BB337-A218-AD4F-85BC-4E3109EBE0E5}"/>
              </a:ext>
            </a:extLst>
          </p:cNvPr>
          <p:cNvSpPr/>
          <p:nvPr/>
        </p:nvSpPr>
        <p:spPr>
          <a:xfrm>
            <a:off x="2973988" y="48899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Oval 308">
            <a:extLst>
              <a:ext uri="{FF2B5EF4-FFF2-40B4-BE49-F238E27FC236}">
                <a16:creationId xmlns:a16="http://schemas.microsoft.com/office/drawing/2014/main" id="{2FBAD943-B6C5-5045-B9CB-7653D680C92F}"/>
              </a:ext>
            </a:extLst>
          </p:cNvPr>
          <p:cNvSpPr/>
          <p:nvPr/>
        </p:nvSpPr>
        <p:spPr>
          <a:xfrm>
            <a:off x="2391078" y="401686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Oval 309">
            <a:extLst>
              <a:ext uri="{FF2B5EF4-FFF2-40B4-BE49-F238E27FC236}">
                <a16:creationId xmlns:a16="http://schemas.microsoft.com/office/drawing/2014/main" id="{AC25D45B-234F-1146-91C9-A99347122E34}"/>
              </a:ext>
            </a:extLst>
          </p:cNvPr>
          <p:cNvSpPr/>
          <p:nvPr/>
        </p:nvSpPr>
        <p:spPr>
          <a:xfrm>
            <a:off x="1995338" y="397957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37E7D915-4B00-674F-9D89-CD5A6F3DA1CA}"/>
              </a:ext>
            </a:extLst>
          </p:cNvPr>
          <p:cNvSpPr/>
          <p:nvPr/>
        </p:nvSpPr>
        <p:spPr>
          <a:xfrm>
            <a:off x="1173883" y="353352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2E2D2EA5-84F4-7249-9A6B-947809231B01}"/>
              </a:ext>
            </a:extLst>
          </p:cNvPr>
          <p:cNvSpPr/>
          <p:nvPr/>
        </p:nvSpPr>
        <p:spPr>
          <a:xfrm>
            <a:off x="2541606" y="447262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BFF01B75-FDDB-9648-9E1F-1A2A916BB259}"/>
              </a:ext>
            </a:extLst>
          </p:cNvPr>
          <p:cNvSpPr/>
          <p:nvPr/>
        </p:nvSpPr>
        <p:spPr>
          <a:xfrm>
            <a:off x="1419716" y="330004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Oval 313">
            <a:extLst>
              <a:ext uri="{FF2B5EF4-FFF2-40B4-BE49-F238E27FC236}">
                <a16:creationId xmlns:a16="http://schemas.microsoft.com/office/drawing/2014/main" id="{8CB9D418-2EB3-1143-81CD-6DC8E5D0C71A}"/>
              </a:ext>
            </a:extLst>
          </p:cNvPr>
          <p:cNvSpPr/>
          <p:nvPr/>
        </p:nvSpPr>
        <p:spPr>
          <a:xfrm>
            <a:off x="3300825" y="262689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Oval 314">
            <a:extLst>
              <a:ext uri="{FF2B5EF4-FFF2-40B4-BE49-F238E27FC236}">
                <a16:creationId xmlns:a16="http://schemas.microsoft.com/office/drawing/2014/main" id="{2CC0D8C5-752D-564A-A0F4-DEB970992E9C}"/>
              </a:ext>
            </a:extLst>
          </p:cNvPr>
          <p:cNvSpPr/>
          <p:nvPr/>
        </p:nvSpPr>
        <p:spPr>
          <a:xfrm>
            <a:off x="4521732" y="263217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Oval 317">
            <a:extLst>
              <a:ext uri="{FF2B5EF4-FFF2-40B4-BE49-F238E27FC236}">
                <a16:creationId xmlns:a16="http://schemas.microsoft.com/office/drawing/2014/main" id="{8EA9445C-9875-A74E-A72B-8AD3A80EC302}"/>
              </a:ext>
            </a:extLst>
          </p:cNvPr>
          <p:cNvSpPr/>
          <p:nvPr/>
        </p:nvSpPr>
        <p:spPr>
          <a:xfrm>
            <a:off x="3180904" y="196982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6774D708-B1BF-B84F-8AC4-0A79D6ABE62F}"/>
              </a:ext>
            </a:extLst>
          </p:cNvPr>
          <p:cNvSpPr/>
          <p:nvPr/>
        </p:nvSpPr>
        <p:spPr>
          <a:xfrm>
            <a:off x="4309861" y="191253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5757A1B7-BAA4-2E44-8B19-593EABAC3DC7}"/>
              </a:ext>
            </a:extLst>
          </p:cNvPr>
          <p:cNvSpPr/>
          <p:nvPr/>
        </p:nvSpPr>
        <p:spPr>
          <a:xfrm>
            <a:off x="3936998" y="178764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Oval 334">
            <a:extLst>
              <a:ext uri="{FF2B5EF4-FFF2-40B4-BE49-F238E27FC236}">
                <a16:creationId xmlns:a16="http://schemas.microsoft.com/office/drawing/2014/main" id="{A006989D-FD63-394F-96B0-94C2C8984D6B}"/>
              </a:ext>
            </a:extLst>
          </p:cNvPr>
          <p:cNvSpPr/>
          <p:nvPr/>
        </p:nvSpPr>
        <p:spPr>
          <a:xfrm>
            <a:off x="3773607" y="290056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Oval 335">
            <a:extLst>
              <a:ext uri="{FF2B5EF4-FFF2-40B4-BE49-F238E27FC236}">
                <a16:creationId xmlns:a16="http://schemas.microsoft.com/office/drawing/2014/main" id="{A9149A3F-4BC9-DC4D-A36F-D56AB659179C}"/>
              </a:ext>
            </a:extLst>
          </p:cNvPr>
          <p:cNvSpPr/>
          <p:nvPr/>
        </p:nvSpPr>
        <p:spPr>
          <a:xfrm>
            <a:off x="3995550" y="213070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Oval 336">
            <a:extLst>
              <a:ext uri="{FF2B5EF4-FFF2-40B4-BE49-F238E27FC236}">
                <a16:creationId xmlns:a16="http://schemas.microsoft.com/office/drawing/2014/main" id="{C0ADFF38-2BD6-3A4F-96EF-42A5C5DE23E5}"/>
              </a:ext>
            </a:extLst>
          </p:cNvPr>
          <p:cNvSpPr/>
          <p:nvPr/>
        </p:nvSpPr>
        <p:spPr>
          <a:xfrm>
            <a:off x="3729328" y="384520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Oval 337">
            <a:extLst>
              <a:ext uri="{FF2B5EF4-FFF2-40B4-BE49-F238E27FC236}">
                <a16:creationId xmlns:a16="http://schemas.microsoft.com/office/drawing/2014/main" id="{C167E1DC-7E54-AE41-A6A9-E143820E054B}"/>
              </a:ext>
            </a:extLst>
          </p:cNvPr>
          <p:cNvSpPr/>
          <p:nvPr/>
        </p:nvSpPr>
        <p:spPr>
          <a:xfrm>
            <a:off x="3539817" y="45953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Oval 338">
            <a:extLst>
              <a:ext uri="{FF2B5EF4-FFF2-40B4-BE49-F238E27FC236}">
                <a16:creationId xmlns:a16="http://schemas.microsoft.com/office/drawing/2014/main" id="{BA6AF2C9-B777-364F-99F0-EB4C736698E4}"/>
              </a:ext>
            </a:extLst>
          </p:cNvPr>
          <p:cNvSpPr/>
          <p:nvPr/>
        </p:nvSpPr>
        <p:spPr>
          <a:xfrm>
            <a:off x="3875097" y="44965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0A47D5C7-D8D0-5F4B-9915-AAD8B2ACE4CF}"/>
              </a:ext>
            </a:extLst>
          </p:cNvPr>
          <p:cNvSpPr/>
          <p:nvPr/>
        </p:nvSpPr>
        <p:spPr>
          <a:xfrm>
            <a:off x="3539817" y="45953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Oval 340">
            <a:extLst>
              <a:ext uri="{FF2B5EF4-FFF2-40B4-BE49-F238E27FC236}">
                <a16:creationId xmlns:a16="http://schemas.microsoft.com/office/drawing/2014/main" id="{389B23ED-FBCC-1D48-B12A-79880FDE706A}"/>
              </a:ext>
            </a:extLst>
          </p:cNvPr>
          <p:cNvSpPr/>
          <p:nvPr/>
        </p:nvSpPr>
        <p:spPr>
          <a:xfrm>
            <a:off x="3875097" y="44965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Oval 341">
            <a:extLst>
              <a:ext uri="{FF2B5EF4-FFF2-40B4-BE49-F238E27FC236}">
                <a16:creationId xmlns:a16="http://schemas.microsoft.com/office/drawing/2014/main" id="{6C46F7D3-4445-4C4B-83C2-1AE52390A54D}"/>
              </a:ext>
            </a:extLst>
          </p:cNvPr>
          <p:cNvSpPr/>
          <p:nvPr/>
        </p:nvSpPr>
        <p:spPr>
          <a:xfrm>
            <a:off x="3509337" y="445925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9ECEB07D-15D6-1A46-8754-06525818B6C0}"/>
              </a:ext>
            </a:extLst>
          </p:cNvPr>
          <p:cNvSpPr/>
          <p:nvPr/>
        </p:nvSpPr>
        <p:spPr>
          <a:xfrm>
            <a:off x="3692217" y="47477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>
            <a:extLst>
              <a:ext uri="{FF2B5EF4-FFF2-40B4-BE49-F238E27FC236}">
                <a16:creationId xmlns:a16="http://schemas.microsoft.com/office/drawing/2014/main" id="{328ABCE7-3676-8E45-8598-905391650D9D}"/>
              </a:ext>
            </a:extLst>
          </p:cNvPr>
          <p:cNvSpPr/>
          <p:nvPr/>
        </p:nvSpPr>
        <p:spPr>
          <a:xfrm>
            <a:off x="3875097" y="44965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Oval 344">
            <a:extLst>
              <a:ext uri="{FF2B5EF4-FFF2-40B4-BE49-F238E27FC236}">
                <a16:creationId xmlns:a16="http://schemas.microsoft.com/office/drawing/2014/main" id="{6B238604-26A6-8E4A-8EB6-AA7317A56B8B}"/>
              </a:ext>
            </a:extLst>
          </p:cNvPr>
          <p:cNvSpPr/>
          <p:nvPr/>
        </p:nvSpPr>
        <p:spPr>
          <a:xfrm>
            <a:off x="4027497" y="46489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Oval 345">
            <a:extLst>
              <a:ext uri="{FF2B5EF4-FFF2-40B4-BE49-F238E27FC236}">
                <a16:creationId xmlns:a16="http://schemas.microsoft.com/office/drawing/2014/main" id="{0F21F63A-1F9D-1A4C-8250-8A26EDB27359}"/>
              </a:ext>
            </a:extLst>
          </p:cNvPr>
          <p:cNvSpPr/>
          <p:nvPr/>
        </p:nvSpPr>
        <p:spPr>
          <a:xfrm>
            <a:off x="1009484" y="3624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>
            <a:extLst>
              <a:ext uri="{FF2B5EF4-FFF2-40B4-BE49-F238E27FC236}">
                <a16:creationId xmlns:a16="http://schemas.microsoft.com/office/drawing/2014/main" id="{AEBBF9E9-4B8E-2045-A301-3E7A32B927A4}"/>
              </a:ext>
            </a:extLst>
          </p:cNvPr>
          <p:cNvSpPr/>
          <p:nvPr/>
        </p:nvSpPr>
        <p:spPr>
          <a:xfrm>
            <a:off x="4446422" y="488994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Oval 347">
            <a:extLst>
              <a:ext uri="{FF2B5EF4-FFF2-40B4-BE49-F238E27FC236}">
                <a16:creationId xmlns:a16="http://schemas.microsoft.com/office/drawing/2014/main" id="{ED3C2E51-FBEF-8A4A-9839-ACE9B24CAECE}"/>
              </a:ext>
            </a:extLst>
          </p:cNvPr>
          <p:cNvSpPr/>
          <p:nvPr/>
        </p:nvSpPr>
        <p:spPr>
          <a:xfrm>
            <a:off x="1009484" y="3624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Oval 348">
            <a:extLst>
              <a:ext uri="{FF2B5EF4-FFF2-40B4-BE49-F238E27FC236}">
                <a16:creationId xmlns:a16="http://schemas.microsoft.com/office/drawing/2014/main" id="{07B223DD-7FD4-9B42-A97B-027E7E3AB328}"/>
              </a:ext>
            </a:extLst>
          </p:cNvPr>
          <p:cNvSpPr/>
          <p:nvPr/>
        </p:nvSpPr>
        <p:spPr>
          <a:xfrm>
            <a:off x="1791468" y="36121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>
            <a:extLst>
              <a:ext uri="{FF2B5EF4-FFF2-40B4-BE49-F238E27FC236}">
                <a16:creationId xmlns:a16="http://schemas.microsoft.com/office/drawing/2014/main" id="{F172D4DD-BD94-FE49-8884-54A20BC23D3F}"/>
              </a:ext>
            </a:extLst>
          </p:cNvPr>
          <p:cNvSpPr/>
          <p:nvPr/>
        </p:nvSpPr>
        <p:spPr>
          <a:xfrm>
            <a:off x="1009484" y="362462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Oval 350">
            <a:extLst>
              <a:ext uri="{FF2B5EF4-FFF2-40B4-BE49-F238E27FC236}">
                <a16:creationId xmlns:a16="http://schemas.microsoft.com/office/drawing/2014/main" id="{9CC464B0-CF4D-EC47-81F5-FD0E32CB21D1}"/>
              </a:ext>
            </a:extLst>
          </p:cNvPr>
          <p:cNvSpPr/>
          <p:nvPr/>
        </p:nvSpPr>
        <p:spPr>
          <a:xfrm>
            <a:off x="1791468" y="36121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Oval 351">
            <a:extLst>
              <a:ext uri="{FF2B5EF4-FFF2-40B4-BE49-F238E27FC236}">
                <a16:creationId xmlns:a16="http://schemas.microsoft.com/office/drawing/2014/main" id="{29E3EFB4-559F-9949-A0ED-876151EDFC2A}"/>
              </a:ext>
            </a:extLst>
          </p:cNvPr>
          <p:cNvSpPr/>
          <p:nvPr/>
        </p:nvSpPr>
        <p:spPr>
          <a:xfrm>
            <a:off x="1608588" y="386331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Oval 352">
            <a:extLst>
              <a:ext uri="{FF2B5EF4-FFF2-40B4-BE49-F238E27FC236}">
                <a16:creationId xmlns:a16="http://schemas.microsoft.com/office/drawing/2014/main" id="{989D5DE0-0C5D-A947-9B2E-E75FA9513925}"/>
              </a:ext>
            </a:extLst>
          </p:cNvPr>
          <p:cNvSpPr/>
          <p:nvPr/>
        </p:nvSpPr>
        <p:spPr>
          <a:xfrm>
            <a:off x="1791468" y="36121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Oval 353">
            <a:extLst>
              <a:ext uri="{FF2B5EF4-FFF2-40B4-BE49-F238E27FC236}">
                <a16:creationId xmlns:a16="http://schemas.microsoft.com/office/drawing/2014/main" id="{6FDCA295-0E17-0744-92F3-212F44C0A6FD}"/>
              </a:ext>
            </a:extLst>
          </p:cNvPr>
          <p:cNvSpPr/>
          <p:nvPr/>
        </p:nvSpPr>
        <p:spPr>
          <a:xfrm>
            <a:off x="1943868" y="37645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F4C41961-7255-8D4B-93C3-3E5B83A23877}"/>
              </a:ext>
            </a:extLst>
          </p:cNvPr>
          <p:cNvSpPr/>
          <p:nvPr/>
        </p:nvSpPr>
        <p:spPr>
          <a:xfrm rot="1259593">
            <a:off x="837514" y="3728921"/>
            <a:ext cx="4611354" cy="215675"/>
          </a:xfrm>
          <a:prstGeom prst="rect">
            <a:avLst/>
          </a:prstGeom>
          <a:solidFill>
            <a:schemeClr val="bg1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6" name="Straight Connector 355">
            <a:extLst>
              <a:ext uri="{FF2B5EF4-FFF2-40B4-BE49-F238E27FC236}">
                <a16:creationId xmlns:a16="http://schemas.microsoft.com/office/drawing/2014/main" id="{D422EECA-E22B-864E-81C5-DF66E76EC422}"/>
              </a:ext>
            </a:extLst>
          </p:cNvPr>
          <p:cNvCxnSpPr>
            <a:cxnSpLocks/>
          </p:cNvCxnSpPr>
          <p:nvPr/>
        </p:nvCxnSpPr>
        <p:spPr>
          <a:xfrm rot="21135346">
            <a:off x="981330" y="2630245"/>
            <a:ext cx="4305725" cy="2410991"/>
          </a:xfrm>
          <a:prstGeom prst="line">
            <a:avLst/>
          </a:prstGeom>
          <a:ln w="57150">
            <a:solidFill>
              <a:srgbClr val="192A2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7" name="Straight Connector 356">
            <a:extLst>
              <a:ext uri="{FF2B5EF4-FFF2-40B4-BE49-F238E27FC236}">
                <a16:creationId xmlns:a16="http://schemas.microsoft.com/office/drawing/2014/main" id="{CE9DFB92-0FAC-6D40-88B8-A54523C6259F}"/>
              </a:ext>
            </a:extLst>
          </p:cNvPr>
          <p:cNvCxnSpPr>
            <a:cxnSpLocks/>
          </p:cNvCxnSpPr>
          <p:nvPr/>
        </p:nvCxnSpPr>
        <p:spPr>
          <a:xfrm rot="21135346">
            <a:off x="1042670" y="2550400"/>
            <a:ext cx="4297680" cy="2377440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Straight Connector 357">
            <a:extLst>
              <a:ext uri="{FF2B5EF4-FFF2-40B4-BE49-F238E27FC236}">
                <a16:creationId xmlns:a16="http://schemas.microsoft.com/office/drawing/2014/main" id="{0A5BB847-8EDD-E143-8098-B594D4823293}"/>
              </a:ext>
            </a:extLst>
          </p:cNvPr>
          <p:cNvCxnSpPr>
            <a:cxnSpLocks/>
          </p:cNvCxnSpPr>
          <p:nvPr/>
        </p:nvCxnSpPr>
        <p:spPr>
          <a:xfrm rot="21135346">
            <a:off x="956859" y="2772641"/>
            <a:ext cx="4271404" cy="2352464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1" name="TextBox 360">
            <a:extLst>
              <a:ext uri="{FF2B5EF4-FFF2-40B4-BE49-F238E27FC236}">
                <a16:creationId xmlns:a16="http://schemas.microsoft.com/office/drawing/2014/main" id="{FEBC7520-BFF9-394A-B17C-D38DBA89BFCE}"/>
              </a:ext>
            </a:extLst>
          </p:cNvPr>
          <p:cNvSpPr txBox="1"/>
          <p:nvPr/>
        </p:nvSpPr>
        <p:spPr>
          <a:xfrm>
            <a:off x="1815956" y="5334742"/>
            <a:ext cx="1948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large C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AAA4465F-6E31-E64E-BEE5-88E058D66E9B}"/>
              </a:ext>
            </a:extLst>
          </p:cNvPr>
          <p:cNvSpPr txBox="1"/>
          <p:nvPr/>
        </p:nvSpPr>
        <p:spPr>
          <a:xfrm>
            <a:off x="8248074" y="5368386"/>
            <a:ext cx="1948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smaller C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363" name="Oval 362">
            <a:extLst>
              <a:ext uri="{FF2B5EF4-FFF2-40B4-BE49-F238E27FC236}">
                <a16:creationId xmlns:a16="http://schemas.microsoft.com/office/drawing/2014/main" id="{59071056-C564-3044-A64A-A677700173A3}"/>
              </a:ext>
            </a:extLst>
          </p:cNvPr>
          <p:cNvSpPr/>
          <p:nvPr/>
        </p:nvSpPr>
        <p:spPr>
          <a:xfrm>
            <a:off x="9844086" y="3903387"/>
            <a:ext cx="182880" cy="182880"/>
          </a:xfrm>
          <a:prstGeom prst="ellipse">
            <a:avLst/>
          </a:prstGeom>
          <a:solidFill>
            <a:srgbClr val="87A7D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4" name="TextBox 363">
                <a:extLst>
                  <a:ext uri="{FF2B5EF4-FFF2-40B4-BE49-F238E27FC236}">
                    <a16:creationId xmlns:a16="http://schemas.microsoft.com/office/drawing/2014/main" id="{FA37D5AC-4E22-BD40-BDDF-807083E2F225}"/>
                  </a:ext>
                </a:extLst>
              </p:cNvPr>
              <p:cNvSpPr txBox="1"/>
              <p:nvPr/>
            </p:nvSpPr>
            <p:spPr>
              <a:xfrm>
                <a:off x="10197025" y="3034567"/>
                <a:ext cx="597860" cy="11721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>
                              <a:latin typeface="Cambria Math" panose="02040503050406030204" pitchFamily="18" charset="0"/>
                              <a:ea typeface="Fira Sans" panose="020B0503050000020004" pitchFamily="34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4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𝜖</m:t>
                          </m:r>
                          <m:r>
                            <m:rPr>
                              <m:nor/>
                            </m:rPr>
                            <a:rPr lang="en-US" sz="2400" baseline="-250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i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24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∥</m:t>
                          </m:r>
                          <m:r>
                            <m:rPr>
                              <m:nor/>
                            </m:rPr>
                            <a:rPr lang="en-US" sz="2400" i="1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β</m:t>
                          </m:r>
                          <m:r>
                            <m:rPr>
                              <m:nor/>
                            </m:rPr>
                            <a:rPr lang="en-US" sz="24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∥</m:t>
                          </m:r>
                        </m:den>
                      </m:f>
                    </m:oMath>
                  </m:oMathPara>
                </a14:m>
                <a:endParaRPr lang="en-US" sz="2400" b="0">
                  <a:latin typeface="Courier" pitchFamily="2" charset="0"/>
                  <a:ea typeface="Fira Sans" panose="020B0503050000020004" pitchFamily="34" charset="0"/>
                </a:endParaRPr>
              </a:p>
              <a:p>
                <a:pPr algn="ctr"/>
                <a:endParaRPr lang="en-US" sz="2400">
                  <a:latin typeface="Courier" pitchFamily="2" charset="0"/>
                  <a:ea typeface="Fira Sans" panose="020B0503050000020004" pitchFamily="34" charset="0"/>
                </a:endParaRPr>
              </a:p>
            </p:txBody>
          </p:sp>
        </mc:Choice>
        <mc:Fallback xmlns="">
          <p:sp>
            <p:nvSpPr>
              <p:cNvPr id="364" name="TextBox 363">
                <a:extLst>
                  <a:ext uri="{FF2B5EF4-FFF2-40B4-BE49-F238E27FC236}">
                    <a16:creationId xmlns:a16="http://schemas.microsoft.com/office/drawing/2014/main" id="{FA37D5AC-4E22-BD40-BDDF-807083E2F2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7025" y="3034567"/>
                <a:ext cx="597860" cy="1172116"/>
              </a:xfrm>
              <a:prstGeom prst="rect">
                <a:avLst/>
              </a:prstGeom>
              <a:blipFill>
                <a:blip r:embed="rId2"/>
                <a:stretch>
                  <a:fillRect l="-229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48655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3AC275D-56B8-6046-ABC0-4E78FEBE7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297" y="2695434"/>
            <a:ext cx="2997200" cy="3721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3A061C-E814-A741-9DA8-B941B24E7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98" y="26079"/>
            <a:ext cx="2586586" cy="3289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C40444-F400-7548-8068-8926DDB31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6618" y="2931302"/>
            <a:ext cx="2504288" cy="3249365"/>
          </a:xfrm>
          <a:prstGeom prst="rect">
            <a:avLst/>
          </a:prstGeom>
        </p:spPr>
      </p:pic>
      <p:pic>
        <p:nvPicPr>
          <p:cNvPr id="12" name="Picture 11" descr="A screenshot of a stereo&#10;&#10;Description automatically generated">
            <a:extLst>
              <a:ext uri="{FF2B5EF4-FFF2-40B4-BE49-F238E27FC236}">
                <a16:creationId xmlns:a16="http://schemas.microsoft.com/office/drawing/2014/main" id="{F1217C49-930E-694C-ABFD-3C8B53500B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8762" y="217524"/>
            <a:ext cx="3650420" cy="273686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8BFC768-CE70-E844-8D78-349E5C51CB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1055" y="-117330"/>
            <a:ext cx="2503272" cy="3289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ED0081C-60D7-854A-A1CD-B96614CC56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46748" y="2185953"/>
            <a:ext cx="2997200" cy="40804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A74D1C-A624-1C4B-80FA-E0137B7919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23155" y="-173806"/>
            <a:ext cx="2706038" cy="340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050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8D873CAD-6449-6C48-8851-068B633BF2A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6000" y="0"/>
            <a:ext cx="5571067" cy="3926743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2053D6-177F-4044-B52C-BE6C85C8552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5571067" cy="389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423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EDC2BA-C97D-754B-8630-139C8E51069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5571067" cy="3897545"/>
          </a:xfrm>
          <a:prstGeom prst="rect">
            <a:avLst/>
          </a:prstGeom>
        </p:spPr>
      </p:pic>
      <p:sp>
        <p:nvSpPr>
          <p:cNvPr id="5" name="Right Triangle 4">
            <a:extLst>
              <a:ext uri="{FF2B5EF4-FFF2-40B4-BE49-F238E27FC236}">
                <a16:creationId xmlns:a16="http://schemas.microsoft.com/office/drawing/2014/main" id="{8E8C05D1-085C-D74F-9CA9-9BB5CC0B9258}"/>
              </a:ext>
            </a:extLst>
          </p:cNvPr>
          <p:cNvSpPr/>
          <p:nvPr/>
        </p:nvSpPr>
        <p:spPr>
          <a:xfrm>
            <a:off x="711200" y="220133"/>
            <a:ext cx="1998133" cy="3081867"/>
          </a:xfrm>
          <a:prstGeom prst="rtTriangle">
            <a:avLst/>
          </a:prstGeom>
          <a:solidFill>
            <a:srgbClr val="E76D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9FB3C17-3183-0E48-98B2-34E8BE12B695}"/>
              </a:ext>
            </a:extLst>
          </p:cNvPr>
          <p:cNvCxnSpPr>
            <a:cxnSpLocks/>
          </p:cNvCxnSpPr>
          <p:nvPr/>
        </p:nvCxnSpPr>
        <p:spPr>
          <a:xfrm flipH="1" flipV="1">
            <a:off x="389467" y="-270932"/>
            <a:ext cx="2844800" cy="4473264"/>
          </a:xfrm>
          <a:prstGeom prst="straightConnector1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52C502-DA9D-9541-959C-69E8D15010D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6000" y="0"/>
            <a:ext cx="5571067" cy="389754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50BD22E-A5DC-1D4B-A994-88B0FE111F6F}"/>
              </a:ext>
            </a:extLst>
          </p:cNvPr>
          <p:cNvCxnSpPr>
            <a:cxnSpLocks/>
          </p:cNvCxnSpPr>
          <p:nvPr/>
        </p:nvCxnSpPr>
        <p:spPr>
          <a:xfrm flipV="1">
            <a:off x="6093941" y="0"/>
            <a:ext cx="3583345" cy="3112870"/>
          </a:xfrm>
          <a:prstGeom prst="straightConnector1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52A2275-91AE-5E4C-BD3B-A94D6E72B698}"/>
              </a:ext>
            </a:extLst>
          </p:cNvPr>
          <p:cNvSpPr txBox="1"/>
          <p:nvPr/>
        </p:nvSpPr>
        <p:spPr>
          <a:xfrm>
            <a:off x="5941431" y="3172824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A27E49-B942-C848-9701-84E4F059B5AA}"/>
              </a:ext>
            </a:extLst>
          </p:cNvPr>
          <p:cNvSpPr txBox="1"/>
          <p:nvPr/>
        </p:nvSpPr>
        <p:spPr>
          <a:xfrm>
            <a:off x="2149610" y="3584985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04269E0-B121-8842-A87B-4F618C1CB444}"/>
              </a:ext>
            </a:extLst>
          </p:cNvPr>
          <p:cNvCxnSpPr>
            <a:cxnSpLocks/>
          </p:cNvCxnSpPr>
          <p:nvPr/>
        </p:nvCxnSpPr>
        <p:spPr>
          <a:xfrm>
            <a:off x="2187494" y="4473264"/>
            <a:ext cx="3791008" cy="2754471"/>
          </a:xfrm>
          <a:prstGeom prst="straightConnector1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A02ED6-500F-7545-A0D1-0E027B86682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098059" y="4708827"/>
            <a:ext cx="5571067" cy="3897545"/>
          </a:xfrm>
          <a:prstGeom prst="rect">
            <a:avLst/>
          </a:prstGeom>
        </p:spPr>
      </p:pic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4313F13D-D0FC-F447-85CC-11B773B65EF1}"/>
              </a:ext>
            </a:extLst>
          </p:cNvPr>
          <p:cNvSpPr/>
          <p:nvPr/>
        </p:nvSpPr>
        <p:spPr>
          <a:xfrm rot="16200000">
            <a:off x="9939868" y="6502399"/>
            <a:ext cx="1151465" cy="1862665"/>
          </a:xfrm>
          <a:prstGeom prst="rtTriangle">
            <a:avLst/>
          </a:prstGeom>
          <a:solidFill>
            <a:srgbClr val="E76D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FDFF71-6BB3-F241-BF1E-46E69E10E4E4}"/>
              </a:ext>
            </a:extLst>
          </p:cNvPr>
          <p:cNvCxnSpPr>
            <a:cxnSpLocks/>
          </p:cNvCxnSpPr>
          <p:nvPr/>
        </p:nvCxnSpPr>
        <p:spPr>
          <a:xfrm flipH="1">
            <a:off x="8669868" y="5977467"/>
            <a:ext cx="3979332" cy="2624741"/>
          </a:xfrm>
          <a:prstGeom prst="straightConnector1">
            <a:avLst/>
          </a:prstGeom>
          <a:ln w="635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EA8E9CC-9D8C-EE4C-B610-D25512280DFB}"/>
              </a:ext>
            </a:extLst>
          </p:cNvPr>
          <p:cNvSpPr txBox="1"/>
          <p:nvPr/>
        </p:nvSpPr>
        <p:spPr>
          <a:xfrm>
            <a:off x="5146175" y="7158082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1268276-6A96-574A-8BE7-901B143E59BE}"/>
              </a:ext>
            </a:extLst>
          </p:cNvPr>
          <p:cNvSpPr txBox="1"/>
          <p:nvPr/>
        </p:nvSpPr>
        <p:spPr>
          <a:xfrm>
            <a:off x="11451047" y="6873444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D5DCF13-E60B-8045-B618-34F0DD491408}"/>
              </a:ext>
            </a:extLst>
          </p:cNvPr>
          <p:cNvSpPr txBox="1"/>
          <p:nvPr/>
        </p:nvSpPr>
        <p:spPr>
          <a:xfrm>
            <a:off x="3219846" y="3584985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7477670-A827-C441-BA35-91DA22A7AB0C}"/>
              </a:ext>
            </a:extLst>
          </p:cNvPr>
          <p:cNvSpPr txBox="1"/>
          <p:nvPr/>
        </p:nvSpPr>
        <p:spPr>
          <a:xfrm>
            <a:off x="5931120" y="1960969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84311F-1A3A-4648-B426-8E075679E4C6}"/>
              </a:ext>
            </a:extLst>
          </p:cNvPr>
          <p:cNvSpPr txBox="1"/>
          <p:nvPr/>
        </p:nvSpPr>
        <p:spPr>
          <a:xfrm>
            <a:off x="5144636" y="6026232"/>
            <a:ext cx="786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F09BC3D-9BBC-EC40-9E91-38342BF70C9A}"/>
              </a:ext>
            </a:extLst>
          </p:cNvPr>
          <p:cNvSpPr txBox="1"/>
          <p:nvPr/>
        </p:nvSpPr>
        <p:spPr>
          <a:xfrm>
            <a:off x="11409749" y="5738997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0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86D04DE-692E-9A4D-9D52-6053CE774131}"/>
              </a:ext>
            </a:extLst>
          </p:cNvPr>
          <p:cNvSpPr/>
          <p:nvPr/>
        </p:nvSpPr>
        <p:spPr>
          <a:xfrm>
            <a:off x="1685771" y="2765829"/>
            <a:ext cx="274320" cy="27432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4472ECC-2A56-A44A-AD4D-69E812E30A54}"/>
              </a:ext>
            </a:extLst>
          </p:cNvPr>
          <p:cNvSpPr/>
          <p:nvPr/>
        </p:nvSpPr>
        <p:spPr>
          <a:xfrm>
            <a:off x="3082686" y="1466426"/>
            <a:ext cx="274320" cy="274320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≈ç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CF72777-9933-BA45-BBBA-E91986567BB3}"/>
              </a:ext>
            </a:extLst>
          </p:cNvPr>
          <p:cNvSpPr/>
          <p:nvPr/>
        </p:nvSpPr>
        <p:spPr>
          <a:xfrm>
            <a:off x="7781771" y="2765829"/>
            <a:ext cx="274320" cy="27432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76136CE-2E57-B141-929D-802A1C4CC1DD}"/>
              </a:ext>
            </a:extLst>
          </p:cNvPr>
          <p:cNvSpPr/>
          <p:nvPr/>
        </p:nvSpPr>
        <p:spPr>
          <a:xfrm>
            <a:off x="9178686" y="1466426"/>
            <a:ext cx="274320" cy="274320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F4805E7-4D49-DF42-A650-64A81FAFEE7D}"/>
              </a:ext>
            </a:extLst>
          </p:cNvPr>
          <p:cNvSpPr/>
          <p:nvPr/>
        </p:nvSpPr>
        <p:spPr>
          <a:xfrm>
            <a:off x="1566218" y="7474656"/>
            <a:ext cx="274320" cy="27432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7FA6915B-A73B-1943-9092-D892572D18C0}"/>
              </a:ext>
            </a:extLst>
          </p:cNvPr>
          <p:cNvSpPr/>
          <p:nvPr/>
        </p:nvSpPr>
        <p:spPr>
          <a:xfrm>
            <a:off x="2963133" y="6175253"/>
            <a:ext cx="274320" cy="274320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84C0730C-104F-584F-9798-C4B61EF60434}"/>
              </a:ext>
            </a:extLst>
          </p:cNvPr>
          <p:cNvSpPr/>
          <p:nvPr/>
        </p:nvSpPr>
        <p:spPr>
          <a:xfrm>
            <a:off x="7781771" y="7474656"/>
            <a:ext cx="274320" cy="27432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2A362C3-CBF7-4440-A439-48F311CD7D2A}"/>
              </a:ext>
            </a:extLst>
          </p:cNvPr>
          <p:cNvSpPr/>
          <p:nvPr/>
        </p:nvSpPr>
        <p:spPr>
          <a:xfrm>
            <a:off x="9178686" y="6175253"/>
            <a:ext cx="274320" cy="274320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 descr="A screenshot of a cell phone&#10;&#10;Description automatically generated">
            <a:extLst>
              <a:ext uri="{FF2B5EF4-FFF2-40B4-BE49-F238E27FC236}">
                <a16:creationId xmlns:a16="http://schemas.microsoft.com/office/drawing/2014/main" id="{BA6286D1-64A2-DF40-B51B-DB6125CF3E2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15439" y="4704663"/>
            <a:ext cx="5571067" cy="3897545"/>
          </a:xfrm>
          <a:prstGeom prst="rect">
            <a:avLst/>
          </a:prstGeom>
        </p:spPr>
      </p:pic>
      <p:sp>
        <p:nvSpPr>
          <p:cNvPr id="57" name="Freeform 56">
            <a:extLst>
              <a:ext uri="{FF2B5EF4-FFF2-40B4-BE49-F238E27FC236}">
                <a16:creationId xmlns:a16="http://schemas.microsoft.com/office/drawing/2014/main" id="{E83FEE12-255D-1143-AA43-F4FBCBB120C6}"/>
              </a:ext>
            </a:extLst>
          </p:cNvPr>
          <p:cNvSpPr/>
          <p:nvPr/>
        </p:nvSpPr>
        <p:spPr>
          <a:xfrm>
            <a:off x="593558" y="4892842"/>
            <a:ext cx="4668253" cy="3144253"/>
          </a:xfrm>
          <a:custGeom>
            <a:avLst/>
            <a:gdLst>
              <a:gd name="connsiteX0" fmla="*/ 0 w 4668253"/>
              <a:gd name="connsiteY0" fmla="*/ 0 h 3144253"/>
              <a:gd name="connsiteX1" fmla="*/ 2165684 w 4668253"/>
              <a:gd name="connsiteY1" fmla="*/ 16042 h 3144253"/>
              <a:gd name="connsiteX2" fmla="*/ 4668253 w 4668253"/>
              <a:gd name="connsiteY2" fmla="*/ 1844842 h 3144253"/>
              <a:gd name="connsiteX3" fmla="*/ 4636168 w 4668253"/>
              <a:gd name="connsiteY3" fmla="*/ 3144253 h 3144253"/>
              <a:gd name="connsiteX4" fmla="*/ 0 w 4668253"/>
              <a:gd name="connsiteY4" fmla="*/ 3128211 h 3144253"/>
              <a:gd name="connsiteX5" fmla="*/ 0 w 4668253"/>
              <a:gd name="connsiteY5" fmla="*/ 0 h 3144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8253" h="3144253">
                <a:moveTo>
                  <a:pt x="0" y="0"/>
                </a:moveTo>
                <a:lnTo>
                  <a:pt x="2165684" y="16042"/>
                </a:lnTo>
                <a:lnTo>
                  <a:pt x="4668253" y="1844842"/>
                </a:lnTo>
                <a:lnTo>
                  <a:pt x="4636168" y="3144253"/>
                </a:lnTo>
                <a:lnTo>
                  <a:pt x="0" y="3128211"/>
                </a:lnTo>
                <a:lnTo>
                  <a:pt x="0" y="0"/>
                </a:lnTo>
                <a:close/>
              </a:path>
            </a:pathLst>
          </a:custGeom>
          <a:solidFill>
            <a:srgbClr val="E76D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>
            <a:extLst>
              <a:ext uri="{FF2B5EF4-FFF2-40B4-BE49-F238E27FC236}">
                <a16:creationId xmlns:a16="http://schemas.microsoft.com/office/drawing/2014/main" id="{3AD80ED1-ABFE-C741-982C-D78B2B749B34}"/>
              </a:ext>
            </a:extLst>
          </p:cNvPr>
          <p:cNvSpPr/>
          <p:nvPr/>
        </p:nvSpPr>
        <p:spPr>
          <a:xfrm>
            <a:off x="6769768" y="208547"/>
            <a:ext cx="4684295" cy="3112169"/>
          </a:xfrm>
          <a:custGeom>
            <a:avLst/>
            <a:gdLst>
              <a:gd name="connsiteX0" fmla="*/ 32085 w 4684295"/>
              <a:gd name="connsiteY0" fmla="*/ 2294021 h 3112169"/>
              <a:gd name="connsiteX1" fmla="*/ 0 w 4684295"/>
              <a:gd name="connsiteY1" fmla="*/ 3112169 h 3112169"/>
              <a:gd name="connsiteX2" fmla="*/ 4684295 w 4684295"/>
              <a:gd name="connsiteY2" fmla="*/ 3112169 h 3112169"/>
              <a:gd name="connsiteX3" fmla="*/ 4684295 w 4684295"/>
              <a:gd name="connsiteY3" fmla="*/ 0 h 3112169"/>
              <a:gd name="connsiteX4" fmla="*/ 2695074 w 4684295"/>
              <a:gd name="connsiteY4" fmla="*/ 0 h 3112169"/>
              <a:gd name="connsiteX5" fmla="*/ 32085 w 4684295"/>
              <a:gd name="connsiteY5" fmla="*/ 2294021 h 3112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84295" h="3112169">
                <a:moveTo>
                  <a:pt x="32085" y="2294021"/>
                </a:moveTo>
                <a:lnTo>
                  <a:pt x="0" y="3112169"/>
                </a:lnTo>
                <a:lnTo>
                  <a:pt x="4684295" y="3112169"/>
                </a:lnTo>
                <a:lnTo>
                  <a:pt x="4684295" y="0"/>
                </a:lnTo>
                <a:lnTo>
                  <a:pt x="2695074" y="0"/>
                </a:lnTo>
                <a:lnTo>
                  <a:pt x="32085" y="2294021"/>
                </a:lnTo>
                <a:close/>
              </a:path>
            </a:pathLst>
          </a:custGeom>
          <a:solidFill>
            <a:srgbClr val="E76D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804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1018C232-1E0D-2645-B105-5EDEB47C96DD}"/>
              </a:ext>
            </a:extLst>
          </p:cNvPr>
          <p:cNvSpPr/>
          <p:nvPr/>
        </p:nvSpPr>
        <p:spPr>
          <a:xfrm>
            <a:off x="1685771" y="2765829"/>
            <a:ext cx="274320" cy="274320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1FB5A5B-6C55-7D41-B1EA-A54EE280ABB0}"/>
              </a:ext>
            </a:extLst>
          </p:cNvPr>
          <p:cNvSpPr/>
          <p:nvPr/>
        </p:nvSpPr>
        <p:spPr>
          <a:xfrm>
            <a:off x="5821680" y="2765829"/>
            <a:ext cx="274320" cy="274320"/>
          </a:xfrm>
          <a:prstGeom prst="ellipse">
            <a:avLst/>
          </a:prstGeom>
          <a:solidFill>
            <a:srgbClr val="FFFF00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8CC4D6-B4F9-B848-B2A3-06E901E13C69}"/>
              </a:ext>
            </a:extLst>
          </p:cNvPr>
          <p:cNvSpPr txBox="1"/>
          <p:nvPr/>
        </p:nvSpPr>
        <p:spPr>
          <a:xfrm>
            <a:off x="2179613" y="2579821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⟹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B91A4D-36DB-6C4B-8A34-53CAC693C2B6}"/>
              </a:ext>
            </a:extLst>
          </p:cNvPr>
          <p:cNvSpPr txBox="1"/>
          <p:nvPr/>
        </p:nvSpPr>
        <p:spPr>
          <a:xfrm>
            <a:off x="6315522" y="2579822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⟹</a:t>
            </a:r>
          </a:p>
        </p:txBody>
      </p:sp>
    </p:spTree>
    <p:extLst>
      <p:ext uri="{BB962C8B-B14F-4D97-AF65-F5344CB8AC3E}">
        <p14:creationId xmlns:p14="http://schemas.microsoft.com/office/powerpoint/2010/main" val="4171288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3C64041E-717F-E748-AC28-667F7C077B40}"/>
              </a:ext>
            </a:extLst>
          </p:cNvPr>
          <p:cNvSpPr/>
          <p:nvPr/>
        </p:nvSpPr>
        <p:spPr>
          <a:xfrm>
            <a:off x="449179" y="2582779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799542-6CA3-5D46-9A68-AE2091BDF974}"/>
              </a:ext>
            </a:extLst>
          </p:cNvPr>
          <p:cNvSpPr txBox="1"/>
          <p:nvPr/>
        </p:nvSpPr>
        <p:spPr>
          <a:xfrm>
            <a:off x="273394" y="2566737"/>
            <a:ext cx="749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000" baseline="-250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BCACB80-5490-C844-B36C-B06171D36225}"/>
              </a:ext>
            </a:extLst>
          </p:cNvPr>
          <p:cNvSpPr/>
          <p:nvPr/>
        </p:nvSpPr>
        <p:spPr>
          <a:xfrm>
            <a:off x="449179" y="3110073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BCF55AC-4231-8641-AA85-1B43D8EBAB6F}"/>
              </a:ext>
            </a:extLst>
          </p:cNvPr>
          <p:cNvSpPr/>
          <p:nvPr/>
        </p:nvSpPr>
        <p:spPr>
          <a:xfrm>
            <a:off x="449179" y="3605936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A67D8C-DA59-FC4F-9EF0-DC4A5D0A1341}"/>
              </a:ext>
            </a:extLst>
          </p:cNvPr>
          <p:cNvSpPr txBox="1"/>
          <p:nvPr/>
        </p:nvSpPr>
        <p:spPr>
          <a:xfrm>
            <a:off x="273394" y="3589894"/>
            <a:ext cx="749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000" baseline="-25000">
                <a:latin typeface="Fira Sans" panose="020B0503050000020004" pitchFamily="34" charset="0"/>
                <a:ea typeface="Fira Sans" panose="020B0503050000020004" pitchFamily="34" charset="0"/>
              </a:rPr>
              <a:t>3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9BC96B-7351-D04C-8621-F89711F56DF6}"/>
              </a:ext>
            </a:extLst>
          </p:cNvPr>
          <p:cNvSpPr txBox="1"/>
          <p:nvPr/>
        </p:nvSpPr>
        <p:spPr>
          <a:xfrm>
            <a:off x="1551444" y="4538034"/>
            <a:ext cx="21356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x + b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endParaRPr lang="en-US" sz="32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1A12487-F9D5-EF4A-9FF4-BD6D897DCD87}"/>
              </a:ext>
            </a:extLst>
          </p:cNvPr>
          <p:cNvSpPr/>
          <p:nvPr/>
        </p:nvSpPr>
        <p:spPr>
          <a:xfrm>
            <a:off x="1712372" y="2161222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82384E-0821-664E-8B73-166CB8775935}"/>
              </a:ext>
            </a:extLst>
          </p:cNvPr>
          <p:cNvSpPr/>
          <p:nvPr/>
        </p:nvSpPr>
        <p:spPr>
          <a:xfrm>
            <a:off x="1712372" y="262162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35EDD7F-03A6-FF4B-A09A-96F6339F7537}"/>
              </a:ext>
            </a:extLst>
          </p:cNvPr>
          <p:cNvSpPr/>
          <p:nvPr/>
        </p:nvSpPr>
        <p:spPr>
          <a:xfrm>
            <a:off x="1712372" y="3082370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267B53E-1F88-D34D-8745-97EEE0E1353D}"/>
              </a:ext>
            </a:extLst>
          </p:cNvPr>
          <p:cNvSpPr/>
          <p:nvPr/>
        </p:nvSpPr>
        <p:spPr>
          <a:xfrm>
            <a:off x="1712372" y="3542777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82E6AC-E038-5D49-A6A6-04A348FBA1DD}"/>
              </a:ext>
            </a:extLst>
          </p:cNvPr>
          <p:cNvSpPr/>
          <p:nvPr/>
        </p:nvSpPr>
        <p:spPr>
          <a:xfrm>
            <a:off x="1712372" y="3999051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F9B6767-7C7D-A14E-B131-8A311989BA34}"/>
              </a:ext>
            </a:extLst>
          </p:cNvPr>
          <p:cNvSpPr/>
          <p:nvPr/>
        </p:nvSpPr>
        <p:spPr>
          <a:xfrm>
            <a:off x="2253916" y="2161222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56CBCF3-7B65-FE4B-89F6-CD2E5E1AF1C2}"/>
              </a:ext>
            </a:extLst>
          </p:cNvPr>
          <p:cNvSpPr/>
          <p:nvPr/>
        </p:nvSpPr>
        <p:spPr>
          <a:xfrm>
            <a:off x="2253916" y="262162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0BA8DCB-8B38-7844-B58D-A2BBEB093F8F}"/>
              </a:ext>
            </a:extLst>
          </p:cNvPr>
          <p:cNvSpPr/>
          <p:nvPr/>
        </p:nvSpPr>
        <p:spPr>
          <a:xfrm>
            <a:off x="2253916" y="3082370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B7E0CE-5314-F140-A1FE-6CFD05DCFADB}"/>
              </a:ext>
            </a:extLst>
          </p:cNvPr>
          <p:cNvSpPr/>
          <p:nvPr/>
        </p:nvSpPr>
        <p:spPr>
          <a:xfrm>
            <a:off x="2253916" y="3542777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2C34C3F-04A6-EE49-BF26-BE86D6941377}"/>
              </a:ext>
            </a:extLst>
          </p:cNvPr>
          <p:cNvSpPr/>
          <p:nvPr/>
        </p:nvSpPr>
        <p:spPr>
          <a:xfrm>
            <a:off x="2253916" y="3999051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B878D7A-99B1-B34D-AF94-53250D16605F}"/>
              </a:ext>
            </a:extLst>
          </p:cNvPr>
          <p:cNvSpPr/>
          <p:nvPr/>
        </p:nvSpPr>
        <p:spPr>
          <a:xfrm>
            <a:off x="2795460" y="2161222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E182A8-DD03-BA4F-84F2-E031D584FF72}"/>
              </a:ext>
            </a:extLst>
          </p:cNvPr>
          <p:cNvSpPr/>
          <p:nvPr/>
        </p:nvSpPr>
        <p:spPr>
          <a:xfrm>
            <a:off x="2795460" y="262162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3D9C8CB-FCDB-7F4C-B73F-ABAFD7E7A9FA}"/>
              </a:ext>
            </a:extLst>
          </p:cNvPr>
          <p:cNvSpPr/>
          <p:nvPr/>
        </p:nvSpPr>
        <p:spPr>
          <a:xfrm>
            <a:off x="2795460" y="3082370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975BBB2-140D-CF4D-B655-08847443ABE9}"/>
              </a:ext>
            </a:extLst>
          </p:cNvPr>
          <p:cNvSpPr/>
          <p:nvPr/>
        </p:nvSpPr>
        <p:spPr>
          <a:xfrm>
            <a:off x="2795460" y="3542777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7F6A9A3-AF7C-DB48-94E2-F17A12D01C45}"/>
              </a:ext>
            </a:extLst>
          </p:cNvPr>
          <p:cNvSpPr/>
          <p:nvPr/>
        </p:nvSpPr>
        <p:spPr>
          <a:xfrm>
            <a:off x="2795460" y="3999051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F6FA828-FAC5-E447-A9D6-BEF95549F741}"/>
              </a:ext>
            </a:extLst>
          </p:cNvPr>
          <p:cNvCxnSpPr>
            <a:cxnSpLocks/>
          </p:cNvCxnSpPr>
          <p:nvPr/>
        </p:nvCxnSpPr>
        <p:spPr>
          <a:xfrm>
            <a:off x="924791" y="2766878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E723E90-6380-F541-8EFB-9E34C4866ADA}"/>
              </a:ext>
            </a:extLst>
          </p:cNvPr>
          <p:cNvCxnSpPr>
            <a:cxnSpLocks/>
          </p:cNvCxnSpPr>
          <p:nvPr/>
        </p:nvCxnSpPr>
        <p:spPr>
          <a:xfrm>
            <a:off x="924791" y="3293351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8F87557-03E9-4146-94FB-67E8C6CB8D43}"/>
              </a:ext>
            </a:extLst>
          </p:cNvPr>
          <p:cNvCxnSpPr>
            <a:cxnSpLocks/>
          </p:cNvCxnSpPr>
          <p:nvPr/>
        </p:nvCxnSpPr>
        <p:spPr>
          <a:xfrm>
            <a:off x="924791" y="377826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49ACA6A-13C6-0047-8D71-7FA3A2D56AF5}"/>
              </a:ext>
            </a:extLst>
          </p:cNvPr>
          <p:cNvCxnSpPr>
            <a:cxnSpLocks/>
          </p:cNvCxnSpPr>
          <p:nvPr/>
        </p:nvCxnSpPr>
        <p:spPr>
          <a:xfrm>
            <a:off x="3650672" y="2827437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FB5991B-806D-764F-9D70-B0F03F05FD58}"/>
              </a:ext>
            </a:extLst>
          </p:cNvPr>
          <p:cNvCxnSpPr>
            <a:cxnSpLocks/>
          </p:cNvCxnSpPr>
          <p:nvPr/>
        </p:nvCxnSpPr>
        <p:spPr>
          <a:xfrm>
            <a:off x="3650672" y="328932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2AEEF2C-F3AC-4D4C-8632-315789D3F9C7}"/>
              </a:ext>
            </a:extLst>
          </p:cNvPr>
          <p:cNvCxnSpPr>
            <a:cxnSpLocks/>
          </p:cNvCxnSpPr>
          <p:nvPr/>
        </p:nvCxnSpPr>
        <p:spPr>
          <a:xfrm>
            <a:off x="3650672" y="376054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28FED57-86F8-D34A-9F51-283448D85AE3}"/>
              </a:ext>
            </a:extLst>
          </p:cNvPr>
          <p:cNvCxnSpPr>
            <a:cxnSpLocks/>
          </p:cNvCxnSpPr>
          <p:nvPr/>
        </p:nvCxnSpPr>
        <p:spPr>
          <a:xfrm>
            <a:off x="3650672" y="2391425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A27260B-2ECC-0F4B-BEC1-82103AEDE6F0}"/>
              </a:ext>
            </a:extLst>
          </p:cNvPr>
          <p:cNvCxnSpPr>
            <a:cxnSpLocks/>
          </p:cNvCxnSpPr>
          <p:nvPr/>
        </p:nvCxnSpPr>
        <p:spPr>
          <a:xfrm>
            <a:off x="3650672" y="4229254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C8C93B8A-BD89-DA40-926B-966325AB4087}"/>
              </a:ext>
            </a:extLst>
          </p:cNvPr>
          <p:cNvSpPr/>
          <p:nvPr/>
        </p:nvSpPr>
        <p:spPr>
          <a:xfrm>
            <a:off x="4365978" y="2222963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78E31B6-8CD3-5549-AA02-D63D5C7A70D4}"/>
              </a:ext>
            </a:extLst>
          </p:cNvPr>
          <p:cNvSpPr/>
          <p:nvPr/>
        </p:nvSpPr>
        <p:spPr>
          <a:xfrm>
            <a:off x="4365978" y="2668952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64DBBDE5-EECE-4644-8EBD-308F4FE86A84}"/>
              </a:ext>
            </a:extLst>
          </p:cNvPr>
          <p:cNvSpPr/>
          <p:nvPr/>
        </p:nvSpPr>
        <p:spPr>
          <a:xfrm>
            <a:off x="4365978" y="3146114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A559328-E61F-9848-8160-7963506B6F1B}"/>
              </a:ext>
            </a:extLst>
          </p:cNvPr>
          <p:cNvSpPr/>
          <p:nvPr/>
        </p:nvSpPr>
        <p:spPr>
          <a:xfrm>
            <a:off x="4365978" y="3616536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F4A2784-17F0-384D-87EC-C06061B9A3FF}"/>
              </a:ext>
            </a:extLst>
          </p:cNvPr>
          <p:cNvSpPr/>
          <p:nvPr/>
        </p:nvSpPr>
        <p:spPr>
          <a:xfrm>
            <a:off x="4365978" y="4093698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C1BC083-2D2A-E94D-92DF-384E10ABE1A3}"/>
              </a:ext>
            </a:extLst>
          </p:cNvPr>
          <p:cNvSpPr txBox="1"/>
          <p:nvPr/>
        </p:nvSpPr>
        <p:spPr>
          <a:xfrm>
            <a:off x="279897" y="3090218"/>
            <a:ext cx="749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000" baseline="-25000">
                <a:latin typeface="Fira Sans" panose="020B0503050000020004" pitchFamily="34" charset="0"/>
                <a:ea typeface="Fira Sans" panose="020B0503050000020004" pitchFamily="34" charset="0"/>
              </a:rPr>
              <a:t>2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48B6044-C4E3-E042-A9E2-E0A9E66242BC}"/>
              </a:ext>
            </a:extLst>
          </p:cNvPr>
          <p:cNvSpPr txBox="1"/>
          <p:nvPr/>
        </p:nvSpPr>
        <p:spPr>
          <a:xfrm>
            <a:off x="273394" y="4397902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93CA7CC-2A5E-DE4D-B667-343F42BAA36F}"/>
              </a:ext>
            </a:extLst>
          </p:cNvPr>
          <p:cNvSpPr txBox="1"/>
          <p:nvPr/>
        </p:nvSpPr>
        <p:spPr>
          <a:xfrm>
            <a:off x="475690" y="434448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B0A36DC-C652-CD4E-9791-D46CD858F6C6}"/>
              </a:ext>
            </a:extLst>
          </p:cNvPr>
          <p:cNvSpPr txBox="1"/>
          <p:nvPr/>
        </p:nvSpPr>
        <p:spPr>
          <a:xfrm>
            <a:off x="4244526" y="4518049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B99F28D-81DF-A143-88E4-6619E4FDA888}"/>
              </a:ext>
            </a:extLst>
          </p:cNvPr>
          <p:cNvSpPr txBox="1"/>
          <p:nvPr/>
        </p:nvSpPr>
        <p:spPr>
          <a:xfrm>
            <a:off x="4346698" y="445105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34ED1AB-969E-2842-B01B-58DEAAA9A9F4}"/>
              </a:ext>
            </a:extLst>
          </p:cNvPr>
          <p:cNvSpPr txBox="1"/>
          <p:nvPr/>
        </p:nvSpPr>
        <p:spPr>
          <a:xfrm>
            <a:off x="2274425" y="4455829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27B4794-FE48-1744-9DF1-E34767D8218B}"/>
              </a:ext>
            </a:extLst>
          </p:cNvPr>
          <p:cNvSpPr txBox="1"/>
          <p:nvPr/>
        </p:nvSpPr>
        <p:spPr>
          <a:xfrm>
            <a:off x="2913924" y="441407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D6E41F-A566-AD47-91A2-940619BD3C35}"/>
              </a:ext>
            </a:extLst>
          </p:cNvPr>
          <p:cNvSpPr txBox="1"/>
          <p:nvPr/>
        </p:nvSpPr>
        <p:spPr>
          <a:xfrm>
            <a:off x="1456884" y="1649030"/>
            <a:ext cx="2135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linear map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60BD168-E3E9-1547-A26A-7ACEA60C1CB7}"/>
              </a:ext>
            </a:extLst>
          </p:cNvPr>
          <p:cNvCxnSpPr>
            <a:cxnSpLocks/>
          </p:cNvCxnSpPr>
          <p:nvPr/>
        </p:nvCxnSpPr>
        <p:spPr>
          <a:xfrm>
            <a:off x="4993939" y="2854805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3637879-E36B-814F-85B9-60C5BEB2E0BE}"/>
              </a:ext>
            </a:extLst>
          </p:cNvPr>
          <p:cNvCxnSpPr>
            <a:cxnSpLocks/>
          </p:cNvCxnSpPr>
          <p:nvPr/>
        </p:nvCxnSpPr>
        <p:spPr>
          <a:xfrm>
            <a:off x="4993939" y="3316688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A4675AA-AC9F-8B44-AF0E-730294210F58}"/>
              </a:ext>
            </a:extLst>
          </p:cNvPr>
          <p:cNvCxnSpPr>
            <a:cxnSpLocks/>
          </p:cNvCxnSpPr>
          <p:nvPr/>
        </p:nvCxnSpPr>
        <p:spPr>
          <a:xfrm>
            <a:off x="4993939" y="3787908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33EC27D-EDCB-C340-92D6-163267B63BAF}"/>
              </a:ext>
            </a:extLst>
          </p:cNvPr>
          <p:cNvCxnSpPr>
            <a:cxnSpLocks/>
          </p:cNvCxnSpPr>
          <p:nvPr/>
        </p:nvCxnSpPr>
        <p:spPr>
          <a:xfrm>
            <a:off x="4993939" y="2418793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9B02565-784C-5E48-BE20-C94D66DB37AC}"/>
              </a:ext>
            </a:extLst>
          </p:cNvPr>
          <p:cNvCxnSpPr>
            <a:cxnSpLocks/>
          </p:cNvCxnSpPr>
          <p:nvPr/>
        </p:nvCxnSpPr>
        <p:spPr>
          <a:xfrm>
            <a:off x="4993939" y="4256622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08B643D7-D49B-2548-BB0B-BC0A4CC5CC29}"/>
              </a:ext>
            </a:extLst>
          </p:cNvPr>
          <p:cNvSpPr/>
          <p:nvPr/>
        </p:nvSpPr>
        <p:spPr>
          <a:xfrm>
            <a:off x="5794805" y="2231030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A89683D-4997-8F41-B421-6AA1B47AC126}"/>
              </a:ext>
            </a:extLst>
          </p:cNvPr>
          <p:cNvCxnSpPr>
            <a:cxnSpLocks/>
          </p:cNvCxnSpPr>
          <p:nvPr/>
        </p:nvCxnSpPr>
        <p:spPr>
          <a:xfrm>
            <a:off x="5794805" y="2566737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07B74EF-52E3-9544-85A5-AE5ABE466E40}"/>
              </a:ext>
            </a:extLst>
          </p:cNvPr>
          <p:cNvCxnSpPr>
            <a:cxnSpLocks/>
          </p:cNvCxnSpPr>
          <p:nvPr/>
        </p:nvCxnSpPr>
        <p:spPr>
          <a:xfrm>
            <a:off x="5976233" y="2298222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5A55965-F232-2640-9909-A942525BE23E}"/>
              </a:ext>
            </a:extLst>
          </p:cNvPr>
          <p:cNvCxnSpPr>
            <a:cxnSpLocks/>
          </p:cNvCxnSpPr>
          <p:nvPr/>
        </p:nvCxnSpPr>
        <p:spPr>
          <a:xfrm flipH="1">
            <a:off x="5976233" y="2275075"/>
            <a:ext cx="0" cy="31089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27D8A140-D367-1541-8C1C-8C222AA270EA}"/>
              </a:ext>
            </a:extLst>
          </p:cNvPr>
          <p:cNvSpPr/>
          <p:nvPr/>
        </p:nvSpPr>
        <p:spPr>
          <a:xfrm>
            <a:off x="5794805" y="2687306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B3F0AD68-1000-2541-9152-309EABEC5B9C}"/>
              </a:ext>
            </a:extLst>
          </p:cNvPr>
          <p:cNvCxnSpPr>
            <a:cxnSpLocks/>
          </p:cNvCxnSpPr>
          <p:nvPr/>
        </p:nvCxnSpPr>
        <p:spPr>
          <a:xfrm>
            <a:off x="5794805" y="3023013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CF4F36A-CCD1-D949-8349-4BB4A27468E9}"/>
              </a:ext>
            </a:extLst>
          </p:cNvPr>
          <p:cNvCxnSpPr>
            <a:cxnSpLocks/>
          </p:cNvCxnSpPr>
          <p:nvPr/>
        </p:nvCxnSpPr>
        <p:spPr>
          <a:xfrm>
            <a:off x="5976233" y="2754498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AB159B0-9801-DE41-B356-3422BEE3229F}"/>
              </a:ext>
            </a:extLst>
          </p:cNvPr>
          <p:cNvCxnSpPr>
            <a:cxnSpLocks/>
          </p:cNvCxnSpPr>
          <p:nvPr/>
        </p:nvCxnSpPr>
        <p:spPr>
          <a:xfrm flipH="1">
            <a:off x="5976233" y="2731351"/>
            <a:ext cx="0" cy="31089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1BA11132-7806-B641-B5E3-A151291806AA}"/>
              </a:ext>
            </a:extLst>
          </p:cNvPr>
          <p:cNvSpPr/>
          <p:nvPr/>
        </p:nvSpPr>
        <p:spPr>
          <a:xfrm>
            <a:off x="5789350" y="3157355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4EFD780-B86C-4F42-A445-7A8165C7BB91}"/>
              </a:ext>
            </a:extLst>
          </p:cNvPr>
          <p:cNvCxnSpPr>
            <a:cxnSpLocks/>
          </p:cNvCxnSpPr>
          <p:nvPr/>
        </p:nvCxnSpPr>
        <p:spPr>
          <a:xfrm>
            <a:off x="5789350" y="3493062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0FC64E1-181D-5A48-95A0-AF875194D23B}"/>
              </a:ext>
            </a:extLst>
          </p:cNvPr>
          <p:cNvCxnSpPr>
            <a:cxnSpLocks/>
          </p:cNvCxnSpPr>
          <p:nvPr/>
        </p:nvCxnSpPr>
        <p:spPr>
          <a:xfrm>
            <a:off x="5970778" y="3224547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908AA0A-C662-9A48-98F1-A2AE7CEBBAF1}"/>
              </a:ext>
            </a:extLst>
          </p:cNvPr>
          <p:cNvCxnSpPr>
            <a:cxnSpLocks/>
          </p:cNvCxnSpPr>
          <p:nvPr/>
        </p:nvCxnSpPr>
        <p:spPr>
          <a:xfrm flipH="1">
            <a:off x="5970778" y="3201400"/>
            <a:ext cx="0" cy="31089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93707410-1DDA-6045-A6DA-BB34B6B3C84D}"/>
              </a:ext>
            </a:extLst>
          </p:cNvPr>
          <p:cNvSpPr/>
          <p:nvPr/>
        </p:nvSpPr>
        <p:spPr>
          <a:xfrm>
            <a:off x="5796207" y="3627659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817EF57-88CA-1548-A50C-75AF98ABABEC}"/>
              </a:ext>
            </a:extLst>
          </p:cNvPr>
          <p:cNvCxnSpPr>
            <a:cxnSpLocks/>
          </p:cNvCxnSpPr>
          <p:nvPr/>
        </p:nvCxnSpPr>
        <p:spPr>
          <a:xfrm>
            <a:off x="5796207" y="3963366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725004C-55B0-7943-B172-329AB0B18277}"/>
              </a:ext>
            </a:extLst>
          </p:cNvPr>
          <p:cNvCxnSpPr>
            <a:cxnSpLocks/>
          </p:cNvCxnSpPr>
          <p:nvPr/>
        </p:nvCxnSpPr>
        <p:spPr>
          <a:xfrm>
            <a:off x="5977635" y="3694851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45238C03-3FA0-274B-B8E2-669815C18D8C}"/>
              </a:ext>
            </a:extLst>
          </p:cNvPr>
          <p:cNvCxnSpPr>
            <a:cxnSpLocks/>
          </p:cNvCxnSpPr>
          <p:nvPr/>
        </p:nvCxnSpPr>
        <p:spPr>
          <a:xfrm flipH="1">
            <a:off x="5977635" y="3671704"/>
            <a:ext cx="0" cy="31089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>
            <a:extLst>
              <a:ext uri="{FF2B5EF4-FFF2-40B4-BE49-F238E27FC236}">
                <a16:creationId xmlns:a16="http://schemas.microsoft.com/office/drawing/2014/main" id="{79D7EF4E-3CFE-644E-8F19-86861F02496A}"/>
              </a:ext>
            </a:extLst>
          </p:cNvPr>
          <p:cNvSpPr/>
          <p:nvPr/>
        </p:nvSpPr>
        <p:spPr>
          <a:xfrm>
            <a:off x="5789350" y="4112491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B89F97E2-5FB3-D341-82E5-E00B7D461FFA}"/>
              </a:ext>
            </a:extLst>
          </p:cNvPr>
          <p:cNvCxnSpPr>
            <a:cxnSpLocks/>
          </p:cNvCxnSpPr>
          <p:nvPr/>
        </p:nvCxnSpPr>
        <p:spPr>
          <a:xfrm>
            <a:off x="5789350" y="4448198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BA33BF8-70AC-D341-9765-668700CCD7B1}"/>
              </a:ext>
            </a:extLst>
          </p:cNvPr>
          <p:cNvCxnSpPr>
            <a:cxnSpLocks/>
          </p:cNvCxnSpPr>
          <p:nvPr/>
        </p:nvCxnSpPr>
        <p:spPr>
          <a:xfrm>
            <a:off x="5970778" y="4179683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350A3066-229E-F74A-AB04-D260E770ED5E}"/>
              </a:ext>
            </a:extLst>
          </p:cNvPr>
          <p:cNvCxnSpPr>
            <a:cxnSpLocks/>
          </p:cNvCxnSpPr>
          <p:nvPr/>
        </p:nvCxnSpPr>
        <p:spPr>
          <a:xfrm flipH="1">
            <a:off x="5970778" y="4156536"/>
            <a:ext cx="0" cy="31089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0DCFC561-6668-7741-ABBC-85230F08C0AE}"/>
              </a:ext>
            </a:extLst>
          </p:cNvPr>
          <p:cNvSpPr txBox="1"/>
          <p:nvPr/>
        </p:nvSpPr>
        <p:spPr>
          <a:xfrm>
            <a:off x="4252987" y="1354971"/>
            <a:ext cx="3524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non-linearity/</a:t>
            </a:r>
          </a:p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activation function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336721C-089F-D044-B1AF-96757A469727}"/>
              </a:ext>
            </a:extLst>
          </p:cNvPr>
          <p:cNvSpPr txBox="1"/>
          <p:nvPr/>
        </p:nvSpPr>
        <p:spPr>
          <a:xfrm>
            <a:off x="5489397" y="4655367"/>
            <a:ext cx="1134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g(z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)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C869CF6-C4AE-9F43-91E7-BA89FA9BDE53}"/>
              </a:ext>
            </a:extLst>
          </p:cNvPr>
          <p:cNvSpPr txBox="1"/>
          <p:nvPr/>
        </p:nvSpPr>
        <p:spPr>
          <a:xfrm>
            <a:off x="5934297" y="4588376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8CEC4C8-DF88-E142-898E-840169DAFD9C}"/>
              </a:ext>
            </a:extLst>
          </p:cNvPr>
          <p:cNvCxnSpPr>
            <a:cxnSpLocks/>
          </p:cNvCxnSpPr>
          <p:nvPr/>
        </p:nvCxnSpPr>
        <p:spPr>
          <a:xfrm>
            <a:off x="6492400" y="2827437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1CF9802-8B20-CA45-9D2D-53A902F39478}"/>
              </a:ext>
            </a:extLst>
          </p:cNvPr>
          <p:cNvCxnSpPr>
            <a:cxnSpLocks/>
          </p:cNvCxnSpPr>
          <p:nvPr/>
        </p:nvCxnSpPr>
        <p:spPr>
          <a:xfrm>
            <a:off x="6492400" y="328932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37F748B2-35CF-384B-AB85-AFC40D2A4526}"/>
              </a:ext>
            </a:extLst>
          </p:cNvPr>
          <p:cNvCxnSpPr>
            <a:cxnSpLocks/>
          </p:cNvCxnSpPr>
          <p:nvPr/>
        </p:nvCxnSpPr>
        <p:spPr>
          <a:xfrm>
            <a:off x="6492400" y="376054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0137257-101F-6A46-9973-05E979073063}"/>
              </a:ext>
            </a:extLst>
          </p:cNvPr>
          <p:cNvCxnSpPr>
            <a:cxnSpLocks/>
          </p:cNvCxnSpPr>
          <p:nvPr/>
        </p:nvCxnSpPr>
        <p:spPr>
          <a:xfrm>
            <a:off x="6492400" y="2391425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58AD2D63-63A8-B244-BB84-8BF80D5B1E1E}"/>
              </a:ext>
            </a:extLst>
          </p:cNvPr>
          <p:cNvCxnSpPr>
            <a:cxnSpLocks/>
          </p:cNvCxnSpPr>
          <p:nvPr/>
        </p:nvCxnSpPr>
        <p:spPr>
          <a:xfrm>
            <a:off x="6492400" y="4229254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C9AE94C3-AB99-D14D-9DB4-82E10A35D518}"/>
              </a:ext>
            </a:extLst>
          </p:cNvPr>
          <p:cNvSpPr/>
          <p:nvPr/>
        </p:nvSpPr>
        <p:spPr>
          <a:xfrm>
            <a:off x="7247227" y="2172346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9DD75E49-2812-AA46-9F47-961F019C3CB0}"/>
              </a:ext>
            </a:extLst>
          </p:cNvPr>
          <p:cNvSpPr/>
          <p:nvPr/>
        </p:nvSpPr>
        <p:spPr>
          <a:xfrm>
            <a:off x="7247227" y="2618335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1C200DF4-D784-C846-8BEC-3461F61F0207}"/>
              </a:ext>
            </a:extLst>
          </p:cNvPr>
          <p:cNvSpPr/>
          <p:nvPr/>
        </p:nvSpPr>
        <p:spPr>
          <a:xfrm>
            <a:off x="7247227" y="3095497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067F565F-4401-674D-BE30-5BE01BFBDC15}"/>
              </a:ext>
            </a:extLst>
          </p:cNvPr>
          <p:cNvSpPr/>
          <p:nvPr/>
        </p:nvSpPr>
        <p:spPr>
          <a:xfrm>
            <a:off x="7247227" y="3565919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38EFA70B-A2F9-4A4E-836E-CF028F859E97}"/>
              </a:ext>
            </a:extLst>
          </p:cNvPr>
          <p:cNvSpPr/>
          <p:nvPr/>
        </p:nvSpPr>
        <p:spPr>
          <a:xfrm>
            <a:off x="7247227" y="4043081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6AB1537-FFC9-8B40-A56C-9313409DE906}"/>
              </a:ext>
            </a:extLst>
          </p:cNvPr>
          <p:cNvSpPr txBox="1"/>
          <p:nvPr/>
        </p:nvSpPr>
        <p:spPr>
          <a:xfrm>
            <a:off x="7125775" y="4467432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u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726B26B-94DD-9F4D-9EEA-BCCB9E659FE0}"/>
              </a:ext>
            </a:extLst>
          </p:cNvPr>
          <p:cNvSpPr txBox="1"/>
          <p:nvPr/>
        </p:nvSpPr>
        <p:spPr>
          <a:xfrm>
            <a:off x="7227947" y="4400441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6DC7581-1C37-6D4B-A47F-28BDA021D8B5}"/>
              </a:ext>
            </a:extLst>
          </p:cNvPr>
          <p:cNvSpPr/>
          <p:nvPr/>
        </p:nvSpPr>
        <p:spPr>
          <a:xfrm>
            <a:off x="8579617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BEE78E88-389E-8944-A04D-5D27C14A473B}"/>
              </a:ext>
            </a:extLst>
          </p:cNvPr>
          <p:cNvSpPr/>
          <p:nvPr/>
        </p:nvSpPr>
        <p:spPr>
          <a:xfrm>
            <a:off x="9121161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C27C776-95F2-4F4C-8CA3-85AB1E73C1C7}"/>
              </a:ext>
            </a:extLst>
          </p:cNvPr>
          <p:cNvSpPr/>
          <p:nvPr/>
        </p:nvSpPr>
        <p:spPr>
          <a:xfrm>
            <a:off x="9662705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E6294723-0BB6-6646-909E-84C63BC93E4F}"/>
              </a:ext>
            </a:extLst>
          </p:cNvPr>
          <p:cNvSpPr/>
          <p:nvPr/>
        </p:nvSpPr>
        <p:spPr>
          <a:xfrm>
            <a:off x="10196166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83F006C0-842E-334F-A3A2-2224E73D574E}"/>
              </a:ext>
            </a:extLst>
          </p:cNvPr>
          <p:cNvSpPr/>
          <p:nvPr/>
        </p:nvSpPr>
        <p:spPr>
          <a:xfrm>
            <a:off x="10737710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8EE08E1-E644-4A45-BE3C-3EBBFE16E1D3}"/>
              </a:ext>
            </a:extLst>
          </p:cNvPr>
          <p:cNvCxnSpPr>
            <a:cxnSpLocks/>
          </p:cNvCxnSpPr>
          <p:nvPr/>
        </p:nvCxnSpPr>
        <p:spPr>
          <a:xfrm>
            <a:off x="7804813" y="2422618"/>
            <a:ext cx="604495" cy="568016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90986443-823F-0441-AB0F-20D75CAB1A65}"/>
              </a:ext>
            </a:extLst>
          </p:cNvPr>
          <p:cNvCxnSpPr>
            <a:cxnSpLocks/>
          </p:cNvCxnSpPr>
          <p:nvPr/>
        </p:nvCxnSpPr>
        <p:spPr>
          <a:xfrm>
            <a:off x="7835986" y="2818913"/>
            <a:ext cx="587100" cy="327201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935C28C-9F92-F842-9FE0-41EBA4DD173B}"/>
              </a:ext>
            </a:extLst>
          </p:cNvPr>
          <p:cNvCxnSpPr>
            <a:cxnSpLocks/>
          </p:cNvCxnSpPr>
          <p:nvPr/>
        </p:nvCxnSpPr>
        <p:spPr>
          <a:xfrm flipV="1">
            <a:off x="7783296" y="3261956"/>
            <a:ext cx="626012" cy="1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4D150A91-6D5A-8C41-B82C-2C9D25F3289E}"/>
              </a:ext>
            </a:extLst>
          </p:cNvPr>
          <p:cNvCxnSpPr>
            <a:cxnSpLocks/>
          </p:cNvCxnSpPr>
          <p:nvPr/>
        </p:nvCxnSpPr>
        <p:spPr>
          <a:xfrm flipV="1">
            <a:off x="7822561" y="3417021"/>
            <a:ext cx="559828" cy="321178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F7356D78-35E9-C548-840C-9E41EA01AB51}"/>
              </a:ext>
            </a:extLst>
          </p:cNvPr>
          <p:cNvCxnSpPr>
            <a:cxnSpLocks/>
          </p:cNvCxnSpPr>
          <p:nvPr/>
        </p:nvCxnSpPr>
        <p:spPr>
          <a:xfrm flipV="1">
            <a:off x="7710293" y="3565919"/>
            <a:ext cx="712793" cy="613764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AD362991-BFDA-ED4F-B701-4FF17C62ABC3}"/>
              </a:ext>
            </a:extLst>
          </p:cNvPr>
          <p:cNvSpPr txBox="1"/>
          <p:nvPr/>
        </p:nvSpPr>
        <p:spPr>
          <a:xfrm>
            <a:off x="8706166" y="2475793"/>
            <a:ext cx="2135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linear map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AF6A4F57-769E-5848-9411-5119E461EED4}"/>
              </a:ext>
            </a:extLst>
          </p:cNvPr>
          <p:cNvSpPr txBox="1"/>
          <p:nvPr/>
        </p:nvSpPr>
        <p:spPr>
          <a:xfrm>
            <a:off x="8793038" y="3590055"/>
            <a:ext cx="2377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u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+ b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2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A4DCE217-B0A7-714E-B203-C34752BFA257}"/>
              </a:ext>
            </a:extLst>
          </p:cNvPr>
          <p:cNvSpPr txBox="1"/>
          <p:nvPr/>
        </p:nvSpPr>
        <p:spPr>
          <a:xfrm>
            <a:off x="9593261" y="3522682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869937A6-366A-6E47-9FEA-CB635D5AF7AB}"/>
              </a:ext>
            </a:extLst>
          </p:cNvPr>
          <p:cNvCxnSpPr>
            <a:cxnSpLocks/>
          </p:cNvCxnSpPr>
          <p:nvPr/>
        </p:nvCxnSpPr>
        <p:spPr>
          <a:xfrm>
            <a:off x="11445539" y="3289494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Oval 154">
            <a:extLst>
              <a:ext uri="{FF2B5EF4-FFF2-40B4-BE49-F238E27FC236}">
                <a16:creationId xmlns:a16="http://schemas.microsoft.com/office/drawing/2014/main" id="{821FAABE-9619-DD41-B0E1-76AC99ABB11A}"/>
              </a:ext>
            </a:extLst>
          </p:cNvPr>
          <p:cNvSpPr/>
          <p:nvPr/>
        </p:nvSpPr>
        <p:spPr>
          <a:xfrm>
            <a:off x="12167740" y="3138048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E8DC958-EC0B-514B-BCF9-07FE03F62338}"/>
              </a:ext>
            </a:extLst>
          </p:cNvPr>
          <p:cNvSpPr txBox="1"/>
          <p:nvPr/>
        </p:nvSpPr>
        <p:spPr>
          <a:xfrm>
            <a:off x="12098544" y="3484384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12D8114B-A012-3A47-90A5-4AB38FB52533}"/>
              </a:ext>
            </a:extLst>
          </p:cNvPr>
          <p:cNvCxnSpPr>
            <a:cxnSpLocks/>
          </p:cNvCxnSpPr>
          <p:nvPr/>
        </p:nvCxnSpPr>
        <p:spPr>
          <a:xfrm>
            <a:off x="12693381" y="3296787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tangle 161">
            <a:extLst>
              <a:ext uri="{FF2B5EF4-FFF2-40B4-BE49-F238E27FC236}">
                <a16:creationId xmlns:a16="http://schemas.microsoft.com/office/drawing/2014/main" id="{1E95742A-2BDB-B14B-A6C5-E58A3FA88D88}"/>
              </a:ext>
            </a:extLst>
          </p:cNvPr>
          <p:cNvSpPr/>
          <p:nvPr/>
        </p:nvSpPr>
        <p:spPr>
          <a:xfrm>
            <a:off x="13488792" y="3093912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71169FBB-9513-0E43-8467-BC2831AA6853}"/>
              </a:ext>
            </a:extLst>
          </p:cNvPr>
          <p:cNvCxnSpPr>
            <a:cxnSpLocks/>
          </p:cNvCxnSpPr>
          <p:nvPr/>
        </p:nvCxnSpPr>
        <p:spPr>
          <a:xfrm>
            <a:off x="13488792" y="3429619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C47E691-B174-324F-A312-42D879BD0468}"/>
              </a:ext>
            </a:extLst>
          </p:cNvPr>
          <p:cNvCxnSpPr>
            <a:cxnSpLocks/>
          </p:cNvCxnSpPr>
          <p:nvPr/>
        </p:nvCxnSpPr>
        <p:spPr>
          <a:xfrm>
            <a:off x="13670220" y="3161104"/>
            <a:ext cx="18288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ED51A373-957C-B947-A3A9-5A2FAE03B378}"/>
              </a:ext>
            </a:extLst>
          </p:cNvPr>
          <p:cNvCxnSpPr>
            <a:cxnSpLocks/>
          </p:cNvCxnSpPr>
          <p:nvPr/>
        </p:nvCxnSpPr>
        <p:spPr>
          <a:xfrm flipH="1">
            <a:off x="13670220" y="3137957"/>
            <a:ext cx="0" cy="31089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46CA06D3-3A80-9E46-BD91-48C0ACD6344D}"/>
              </a:ext>
            </a:extLst>
          </p:cNvPr>
          <p:cNvCxnSpPr>
            <a:cxnSpLocks/>
          </p:cNvCxnSpPr>
          <p:nvPr/>
        </p:nvCxnSpPr>
        <p:spPr>
          <a:xfrm>
            <a:off x="14033077" y="328932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4DBDEBDD-597D-EC4E-8AF1-958A56BD4455}"/>
              </a:ext>
            </a:extLst>
          </p:cNvPr>
          <p:cNvSpPr/>
          <p:nvPr/>
        </p:nvSpPr>
        <p:spPr>
          <a:xfrm>
            <a:off x="14751984" y="3084981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5FE961FD-C22E-2741-9459-7288E598DACD}"/>
              </a:ext>
            </a:extLst>
          </p:cNvPr>
          <p:cNvSpPr txBox="1"/>
          <p:nvPr/>
        </p:nvSpPr>
        <p:spPr>
          <a:xfrm>
            <a:off x="14682788" y="3431317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u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61C9B7BD-E945-FA45-834A-7DDAE8CFFBB6}"/>
              </a:ext>
            </a:extLst>
          </p:cNvPr>
          <p:cNvSpPr txBox="1"/>
          <p:nvPr/>
        </p:nvSpPr>
        <p:spPr>
          <a:xfrm>
            <a:off x="13099881" y="3576028"/>
            <a:ext cx="1134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g(z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)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D5F703B-411B-5341-9628-8D06C9F8F595}"/>
              </a:ext>
            </a:extLst>
          </p:cNvPr>
          <p:cNvSpPr txBox="1"/>
          <p:nvPr/>
        </p:nvSpPr>
        <p:spPr>
          <a:xfrm>
            <a:off x="13544781" y="3509037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75" name="Left Brace 174">
            <a:extLst>
              <a:ext uri="{FF2B5EF4-FFF2-40B4-BE49-F238E27FC236}">
                <a16:creationId xmlns:a16="http://schemas.microsoft.com/office/drawing/2014/main" id="{27CC7E65-3A8F-A346-8692-986F765B76F6}"/>
              </a:ext>
            </a:extLst>
          </p:cNvPr>
          <p:cNvSpPr/>
          <p:nvPr/>
        </p:nvSpPr>
        <p:spPr>
          <a:xfrm rot="16200000">
            <a:off x="3914187" y="3328937"/>
            <a:ext cx="444074" cy="4712351"/>
          </a:xfrm>
          <a:prstGeom prst="leftBrace">
            <a:avLst/>
          </a:prstGeom>
          <a:ln w="25400">
            <a:solidFill>
              <a:srgbClr val="87A7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91EC34C3-5C89-594B-88D5-897BD3B9C1B9}"/>
              </a:ext>
            </a:extLst>
          </p:cNvPr>
          <p:cNvSpPr txBox="1"/>
          <p:nvPr/>
        </p:nvSpPr>
        <p:spPr>
          <a:xfrm>
            <a:off x="3066232" y="5978166"/>
            <a:ext cx="2135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hidden layer</a:t>
            </a:r>
            <a:endParaRPr lang="en-US" sz="2400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77" name="Left Brace 176">
            <a:extLst>
              <a:ext uri="{FF2B5EF4-FFF2-40B4-BE49-F238E27FC236}">
                <a16:creationId xmlns:a16="http://schemas.microsoft.com/office/drawing/2014/main" id="{EABC8375-0DEF-DE43-BA64-43A5531FEC2D}"/>
              </a:ext>
            </a:extLst>
          </p:cNvPr>
          <p:cNvSpPr/>
          <p:nvPr/>
        </p:nvSpPr>
        <p:spPr>
          <a:xfrm rot="16200000">
            <a:off x="11062310" y="1987848"/>
            <a:ext cx="444074" cy="5409460"/>
          </a:xfrm>
          <a:prstGeom prst="leftBrace">
            <a:avLst/>
          </a:prstGeom>
          <a:ln w="25400">
            <a:solidFill>
              <a:srgbClr val="87A7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7A81174A-54C0-5D46-B90E-A2464B1235B9}"/>
              </a:ext>
            </a:extLst>
          </p:cNvPr>
          <p:cNvSpPr txBox="1"/>
          <p:nvPr/>
        </p:nvSpPr>
        <p:spPr>
          <a:xfrm>
            <a:off x="10169275" y="4931963"/>
            <a:ext cx="2135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output layer</a:t>
            </a:r>
            <a:endParaRPr lang="en-US" sz="2400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61F69954-655E-4045-8459-A5F55259DDBC}"/>
              </a:ext>
            </a:extLst>
          </p:cNvPr>
          <p:cNvSpPr txBox="1"/>
          <p:nvPr/>
        </p:nvSpPr>
        <p:spPr>
          <a:xfrm>
            <a:off x="11782445" y="2186510"/>
            <a:ext cx="3524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non-linearity/</a:t>
            </a:r>
          </a:p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activation function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038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3C64041E-717F-E748-AC28-667F7C077B40}"/>
              </a:ext>
            </a:extLst>
          </p:cNvPr>
          <p:cNvSpPr/>
          <p:nvPr/>
        </p:nvSpPr>
        <p:spPr>
          <a:xfrm>
            <a:off x="449179" y="2582779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799542-6CA3-5D46-9A68-AE2091BDF974}"/>
              </a:ext>
            </a:extLst>
          </p:cNvPr>
          <p:cNvSpPr txBox="1"/>
          <p:nvPr/>
        </p:nvSpPr>
        <p:spPr>
          <a:xfrm>
            <a:off x="273394" y="2566737"/>
            <a:ext cx="749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000" baseline="-250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BCACB80-5490-C844-B36C-B06171D36225}"/>
              </a:ext>
            </a:extLst>
          </p:cNvPr>
          <p:cNvSpPr/>
          <p:nvPr/>
        </p:nvSpPr>
        <p:spPr>
          <a:xfrm>
            <a:off x="449179" y="3110073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BCF55AC-4231-8641-AA85-1B43D8EBAB6F}"/>
              </a:ext>
            </a:extLst>
          </p:cNvPr>
          <p:cNvSpPr/>
          <p:nvPr/>
        </p:nvSpPr>
        <p:spPr>
          <a:xfrm>
            <a:off x="449179" y="3605936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A67D8C-DA59-FC4F-9EF0-DC4A5D0A1341}"/>
              </a:ext>
            </a:extLst>
          </p:cNvPr>
          <p:cNvSpPr txBox="1"/>
          <p:nvPr/>
        </p:nvSpPr>
        <p:spPr>
          <a:xfrm>
            <a:off x="273394" y="3589894"/>
            <a:ext cx="749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000" baseline="-25000">
                <a:latin typeface="Fira Sans" panose="020B0503050000020004" pitchFamily="34" charset="0"/>
                <a:ea typeface="Fira Sans" panose="020B0503050000020004" pitchFamily="34" charset="0"/>
              </a:rPr>
              <a:t>3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9BC96B-7351-D04C-8621-F89711F56DF6}"/>
              </a:ext>
            </a:extLst>
          </p:cNvPr>
          <p:cNvSpPr txBox="1"/>
          <p:nvPr/>
        </p:nvSpPr>
        <p:spPr>
          <a:xfrm>
            <a:off x="1551444" y="4538034"/>
            <a:ext cx="21356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x + b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endParaRPr lang="en-US" sz="32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1A12487-F9D5-EF4A-9FF4-BD6D897DCD87}"/>
              </a:ext>
            </a:extLst>
          </p:cNvPr>
          <p:cNvSpPr/>
          <p:nvPr/>
        </p:nvSpPr>
        <p:spPr>
          <a:xfrm>
            <a:off x="1712372" y="2161222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82384E-0821-664E-8B73-166CB8775935}"/>
              </a:ext>
            </a:extLst>
          </p:cNvPr>
          <p:cNvSpPr/>
          <p:nvPr/>
        </p:nvSpPr>
        <p:spPr>
          <a:xfrm>
            <a:off x="1712372" y="262162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35EDD7F-03A6-FF4B-A09A-96F6339F7537}"/>
              </a:ext>
            </a:extLst>
          </p:cNvPr>
          <p:cNvSpPr/>
          <p:nvPr/>
        </p:nvSpPr>
        <p:spPr>
          <a:xfrm>
            <a:off x="1712372" y="3082370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267B53E-1F88-D34D-8745-97EEE0E1353D}"/>
              </a:ext>
            </a:extLst>
          </p:cNvPr>
          <p:cNvSpPr/>
          <p:nvPr/>
        </p:nvSpPr>
        <p:spPr>
          <a:xfrm>
            <a:off x="1712372" y="3542777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82E6AC-E038-5D49-A6A6-04A348FBA1DD}"/>
              </a:ext>
            </a:extLst>
          </p:cNvPr>
          <p:cNvSpPr/>
          <p:nvPr/>
        </p:nvSpPr>
        <p:spPr>
          <a:xfrm>
            <a:off x="1712372" y="3999051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F9B6767-7C7D-A14E-B131-8A311989BA34}"/>
              </a:ext>
            </a:extLst>
          </p:cNvPr>
          <p:cNvSpPr/>
          <p:nvPr/>
        </p:nvSpPr>
        <p:spPr>
          <a:xfrm>
            <a:off x="2253916" y="2161222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56CBCF3-7B65-FE4B-89F6-CD2E5E1AF1C2}"/>
              </a:ext>
            </a:extLst>
          </p:cNvPr>
          <p:cNvSpPr/>
          <p:nvPr/>
        </p:nvSpPr>
        <p:spPr>
          <a:xfrm>
            <a:off x="2253916" y="262162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0BA8DCB-8B38-7844-B58D-A2BBEB093F8F}"/>
              </a:ext>
            </a:extLst>
          </p:cNvPr>
          <p:cNvSpPr/>
          <p:nvPr/>
        </p:nvSpPr>
        <p:spPr>
          <a:xfrm>
            <a:off x="2253916" y="3082370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B7E0CE-5314-F140-A1FE-6CFD05DCFADB}"/>
              </a:ext>
            </a:extLst>
          </p:cNvPr>
          <p:cNvSpPr/>
          <p:nvPr/>
        </p:nvSpPr>
        <p:spPr>
          <a:xfrm>
            <a:off x="2253916" y="3542777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2C34C3F-04A6-EE49-BF26-BE86D6941377}"/>
              </a:ext>
            </a:extLst>
          </p:cNvPr>
          <p:cNvSpPr/>
          <p:nvPr/>
        </p:nvSpPr>
        <p:spPr>
          <a:xfrm>
            <a:off x="2253916" y="3999051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B878D7A-99B1-B34D-AF94-53250D16605F}"/>
              </a:ext>
            </a:extLst>
          </p:cNvPr>
          <p:cNvSpPr/>
          <p:nvPr/>
        </p:nvSpPr>
        <p:spPr>
          <a:xfrm>
            <a:off x="2795460" y="2161222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E182A8-DD03-BA4F-84F2-E031D584FF72}"/>
              </a:ext>
            </a:extLst>
          </p:cNvPr>
          <p:cNvSpPr/>
          <p:nvPr/>
        </p:nvSpPr>
        <p:spPr>
          <a:xfrm>
            <a:off x="2795460" y="262162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3D9C8CB-FCDB-7F4C-B73F-ABAFD7E7A9FA}"/>
              </a:ext>
            </a:extLst>
          </p:cNvPr>
          <p:cNvSpPr/>
          <p:nvPr/>
        </p:nvSpPr>
        <p:spPr>
          <a:xfrm>
            <a:off x="2795460" y="3082370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975BBB2-140D-CF4D-B655-08847443ABE9}"/>
              </a:ext>
            </a:extLst>
          </p:cNvPr>
          <p:cNvSpPr/>
          <p:nvPr/>
        </p:nvSpPr>
        <p:spPr>
          <a:xfrm>
            <a:off x="2795460" y="3542777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7F6A9A3-AF7C-DB48-94E2-F17A12D01C45}"/>
              </a:ext>
            </a:extLst>
          </p:cNvPr>
          <p:cNvSpPr/>
          <p:nvPr/>
        </p:nvSpPr>
        <p:spPr>
          <a:xfrm>
            <a:off x="2795460" y="3999051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F6FA828-FAC5-E447-A9D6-BEF95549F741}"/>
              </a:ext>
            </a:extLst>
          </p:cNvPr>
          <p:cNvCxnSpPr>
            <a:cxnSpLocks/>
          </p:cNvCxnSpPr>
          <p:nvPr/>
        </p:nvCxnSpPr>
        <p:spPr>
          <a:xfrm>
            <a:off x="924791" y="2766878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E723E90-6380-F541-8EFB-9E34C4866ADA}"/>
              </a:ext>
            </a:extLst>
          </p:cNvPr>
          <p:cNvCxnSpPr>
            <a:cxnSpLocks/>
          </p:cNvCxnSpPr>
          <p:nvPr/>
        </p:nvCxnSpPr>
        <p:spPr>
          <a:xfrm>
            <a:off x="924791" y="3293351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8F87557-03E9-4146-94FB-67E8C6CB8D43}"/>
              </a:ext>
            </a:extLst>
          </p:cNvPr>
          <p:cNvCxnSpPr>
            <a:cxnSpLocks/>
          </p:cNvCxnSpPr>
          <p:nvPr/>
        </p:nvCxnSpPr>
        <p:spPr>
          <a:xfrm>
            <a:off x="924791" y="377826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49ACA6A-13C6-0047-8D71-7FA3A2D56AF5}"/>
              </a:ext>
            </a:extLst>
          </p:cNvPr>
          <p:cNvCxnSpPr>
            <a:cxnSpLocks/>
          </p:cNvCxnSpPr>
          <p:nvPr/>
        </p:nvCxnSpPr>
        <p:spPr>
          <a:xfrm>
            <a:off x="3650672" y="2827437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FB5991B-806D-764F-9D70-B0F03F05FD58}"/>
              </a:ext>
            </a:extLst>
          </p:cNvPr>
          <p:cNvCxnSpPr>
            <a:cxnSpLocks/>
          </p:cNvCxnSpPr>
          <p:nvPr/>
        </p:nvCxnSpPr>
        <p:spPr>
          <a:xfrm>
            <a:off x="3650672" y="328932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2AEEF2C-F3AC-4D4C-8632-315789D3F9C7}"/>
              </a:ext>
            </a:extLst>
          </p:cNvPr>
          <p:cNvCxnSpPr>
            <a:cxnSpLocks/>
          </p:cNvCxnSpPr>
          <p:nvPr/>
        </p:nvCxnSpPr>
        <p:spPr>
          <a:xfrm>
            <a:off x="3650672" y="376054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28FED57-86F8-D34A-9F51-283448D85AE3}"/>
              </a:ext>
            </a:extLst>
          </p:cNvPr>
          <p:cNvCxnSpPr>
            <a:cxnSpLocks/>
          </p:cNvCxnSpPr>
          <p:nvPr/>
        </p:nvCxnSpPr>
        <p:spPr>
          <a:xfrm>
            <a:off x="3650672" y="2391425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0A27260B-2ECC-0F4B-BEC1-82103AEDE6F0}"/>
              </a:ext>
            </a:extLst>
          </p:cNvPr>
          <p:cNvCxnSpPr>
            <a:cxnSpLocks/>
          </p:cNvCxnSpPr>
          <p:nvPr/>
        </p:nvCxnSpPr>
        <p:spPr>
          <a:xfrm>
            <a:off x="3650672" y="4229254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C8C93B8A-BD89-DA40-926B-966325AB4087}"/>
              </a:ext>
            </a:extLst>
          </p:cNvPr>
          <p:cNvSpPr/>
          <p:nvPr/>
        </p:nvSpPr>
        <p:spPr>
          <a:xfrm>
            <a:off x="4365978" y="2222963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78E31B6-8CD3-5549-AA02-D63D5C7A70D4}"/>
              </a:ext>
            </a:extLst>
          </p:cNvPr>
          <p:cNvSpPr/>
          <p:nvPr/>
        </p:nvSpPr>
        <p:spPr>
          <a:xfrm>
            <a:off x="4365978" y="2668952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64DBBDE5-EECE-4644-8EBD-308F4FE86A84}"/>
              </a:ext>
            </a:extLst>
          </p:cNvPr>
          <p:cNvSpPr/>
          <p:nvPr/>
        </p:nvSpPr>
        <p:spPr>
          <a:xfrm>
            <a:off x="4365978" y="3146114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A559328-E61F-9848-8160-7963506B6F1B}"/>
              </a:ext>
            </a:extLst>
          </p:cNvPr>
          <p:cNvSpPr/>
          <p:nvPr/>
        </p:nvSpPr>
        <p:spPr>
          <a:xfrm>
            <a:off x="4365978" y="3616536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F4A2784-17F0-384D-87EC-C06061B9A3FF}"/>
              </a:ext>
            </a:extLst>
          </p:cNvPr>
          <p:cNvSpPr/>
          <p:nvPr/>
        </p:nvSpPr>
        <p:spPr>
          <a:xfrm>
            <a:off x="4365978" y="4093698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C1BC083-2D2A-E94D-92DF-384E10ABE1A3}"/>
              </a:ext>
            </a:extLst>
          </p:cNvPr>
          <p:cNvSpPr txBox="1"/>
          <p:nvPr/>
        </p:nvSpPr>
        <p:spPr>
          <a:xfrm>
            <a:off x="279897" y="3090218"/>
            <a:ext cx="749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000" baseline="-25000">
                <a:latin typeface="Fira Sans" panose="020B0503050000020004" pitchFamily="34" charset="0"/>
                <a:ea typeface="Fira Sans" panose="020B0503050000020004" pitchFamily="34" charset="0"/>
              </a:rPr>
              <a:t>2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48B6044-C4E3-E042-A9E2-E0A9E66242BC}"/>
              </a:ext>
            </a:extLst>
          </p:cNvPr>
          <p:cNvSpPr txBox="1"/>
          <p:nvPr/>
        </p:nvSpPr>
        <p:spPr>
          <a:xfrm>
            <a:off x="273394" y="4397902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93CA7CC-2A5E-DE4D-B667-343F42BAA36F}"/>
              </a:ext>
            </a:extLst>
          </p:cNvPr>
          <p:cNvSpPr txBox="1"/>
          <p:nvPr/>
        </p:nvSpPr>
        <p:spPr>
          <a:xfrm>
            <a:off x="475690" y="434448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B0A36DC-C652-CD4E-9791-D46CD858F6C6}"/>
              </a:ext>
            </a:extLst>
          </p:cNvPr>
          <p:cNvSpPr txBox="1"/>
          <p:nvPr/>
        </p:nvSpPr>
        <p:spPr>
          <a:xfrm>
            <a:off x="4244526" y="4518049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B99F28D-81DF-A143-88E4-6619E4FDA888}"/>
              </a:ext>
            </a:extLst>
          </p:cNvPr>
          <p:cNvSpPr txBox="1"/>
          <p:nvPr/>
        </p:nvSpPr>
        <p:spPr>
          <a:xfrm>
            <a:off x="4346698" y="445105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34ED1AB-969E-2842-B01B-58DEAAA9A9F4}"/>
              </a:ext>
            </a:extLst>
          </p:cNvPr>
          <p:cNvSpPr txBox="1"/>
          <p:nvPr/>
        </p:nvSpPr>
        <p:spPr>
          <a:xfrm>
            <a:off x="2274425" y="4455829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27B4794-FE48-1744-9DF1-E34767D8218B}"/>
              </a:ext>
            </a:extLst>
          </p:cNvPr>
          <p:cNvSpPr txBox="1"/>
          <p:nvPr/>
        </p:nvSpPr>
        <p:spPr>
          <a:xfrm>
            <a:off x="2913924" y="441407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ED6E41F-A566-AD47-91A2-940619BD3C35}"/>
              </a:ext>
            </a:extLst>
          </p:cNvPr>
          <p:cNvSpPr txBox="1"/>
          <p:nvPr/>
        </p:nvSpPr>
        <p:spPr>
          <a:xfrm>
            <a:off x="1456884" y="1649030"/>
            <a:ext cx="2135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linear map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60BD168-E3E9-1547-A26A-7ACEA60C1CB7}"/>
              </a:ext>
            </a:extLst>
          </p:cNvPr>
          <p:cNvCxnSpPr>
            <a:cxnSpLocks/>
          </p:cNvCxnSpPr>
          <p:nvPr/>
        </p:nvCxnSpPr>
        <p:spPr>
          <a:xfrm>
            <a:off x="4993939" y="2854805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3637879-E36B-814F-85B9-60C5BEB2E0BE}"/>
              </a:ext>
            </a:extLst>
          </p:cNvPr>
          <p:cNvCxnSpPr>
            <a:cxnSpLocks/>
          </p:cNvCxnSpPr>
          <p:nvPr/>
        </p:nvCxnSpPr>
        <p:spPr>
          <a:xfrm>
            <a:off x="4993939" y="3316688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A4675AA-AC9F-8B44-AF0E-730294210F58}"/>
              </a:ext>
            </a:extLst>
          </p:cNvPr>
          <p:cNvCxnSpPr>
            <a:cxnSpLocks/>
          </p:cNvCxnSpPr>
          <p:nvPr/>
        </p:nvCxnSpPr>
        <p:spPr>
          <a:xfrm>
            <a:off x="4993939" y="3787908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633EC27D-EDCB-C340-92D6-163267B63BAF}"/>
              </a:ext>
            </a:extLst>
          </p:cNvPr>
          <p:cNvCxnSpPr>
            <a:cxnSpLocks/>
          </p:cNvCxnSpPr>
          <p:nvPr/>
        </p:nvCxnSpPr>
        <p:spPr>
          <a:xfrm>
            <a:off x="4993939" y="2418793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9B02565-784C-5E48-BE20-C94D66DB37AC}"/>
              </a:ext>
            </a:extLst>
          </p:cNvPr>
          <p:cNvCxnSpPr>
            <a:cxnSpLocks/>
          </p:cNvCxnSpPr>
          <p:nvPr/>
        </p:nvCxnSpPr>
        <p:spPr>
          <a:xfrm>
            <a:off x="4993939" y="4256622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08B643D7-D49B-2548-BB0B-BC0A4CC5CC29}"/>
              </a:ext>
            </a:extLst>
          </p:cNvPr>
          <p:cNvSpPr/>
          <p:nvPr/>
        </p:nvSpPr>
        <p:spPr>
          <a:xfrm>
            <a:off x="5794805" y="2231030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27D8A140-D367-1541-8C1C-8C222AA270EA}"/>
              </a:ext>
            </a:extLst>
          </p:cNvPr>
          <p:cNvSpPr/>
          <p:nvPr/>
        </p:nvSpPr>
        <p:spPr>
          <a:xfrm>
            <a:off x="5794805" y="2687306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1BA11132-7806-B641-B5E3-A151291806AA}"/>
              </a:ext>
            </a:extLst>
          </p:cNvPr>
          <p:cNvSpPr/>
          <p:nvPr/>
        </p:nvSpPr>
        <p:spPr>
          <a:xfrm>
            <a:off x="5789350" y="3157355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3707410-1DDA-6045-A6DA-BB34B6B3C84D}"/>
              </a:ext>
            </a:extLst>
          </p:cNvPr>
          <p:cNvSpPr/>
          <p:nvPr/>
        </p:nvSpPr>
        <p:spPr>
          <a:xfrm>
            <a:off x="5796207" y="3627659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9D7EF4E-3CFE-644E-8F19-86861F02496A}"/>
              </a:ext>
            </a:extLst>
          </p:cNvPr>
          <p:cNvSpPr/>
          <p:nvPr/>
        </p:nvSpPr>
        <p:spPr>
          <a:xfrm>
            <a:off x="5789350" y="4112491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DCFC561-6668-7741-ABBC-85230F08C0AE}"/>
              </a:ext>
            </a:extLst>
          </p:cNvPr>
          <p:cNvSpPr txBox="1"/>
          <p:nvPr/>
        </p:nvSpPr>
        <p:spPr>
          <a:xfrm>
            <a:off x="4258624" y="1471922"/>
            <a:ext cx="3524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sigmoid </a:t>
            </a:r>
          </a:p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non-linearity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336721C-089F-D044-B1AF-96757A469727}"/>
              </a:ext>
            </a:extLst>
          </p:cNvPr>
          <p:cNvSpPr txBox="1"/>
          <p:nvPr/>
        </p:nvSpPr>
        <p:spPr>
          <a:xfrm>
            <a:off x="5489397" y="4655367"/>
            <a:ext cx="1134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g(z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)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C869CF6-C4AE-9F43-91E7-BA89FA9BDE53}"/>
              </a:ext>
            </a:extLst>
          </p:cNvPr>
          <p:cNvSpPr txBox="1"/>
          <p:nvPr/>
        </p:nvSpPr>
        <p:spPr>
          <a:xfrm>
            <a:off x="5934297" y="4588376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8CEC4C8-DF88-E142-898E-840169DAFD9C}"/>
              </a:ext>
            </a:extLst>
          </p:cNvPr>
          <p:cNvCxnSpPr>
            <a:cxnSpLocks/>
          </p:cNvCxnSpPr>
          <p:nvPr/>
        </p:nvCxnSpPr>
        <p:spPr>
          <a:xfrm>
            <a:off x="6492400" y="2827437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21CF9802-8B20-CA45-9D2D-53A902F39478}"/>
              </a:ext>
            </a:extLst>
          </p:cNvPr>
          <p:cNvCxnSpPr>
            <a:cxnSpLocks/>
          </p:cNvCxnSpPr>
          <p:nvPr/>
        </p:nvCxnSpPr>
        <p:spPr>
          <a:xfrm>
            <a:off x="6492400" y="328932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37F748B2-35CF-384B-AB85-AFC40D2A4526}"/>
              </a:ext>
            </a:extLst>
          </p:cNvPr>
          <p:cNvCxnSpPr>
            <a:cxnSpLocks/>
          </p:cNvCxnSpPr>
          <p:nvPr/>
        </p:nvCxnSpPr>
        <p:spPr>
          <a:xfrm>
            <a:off x="6492400" y="376054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0137257-101F-6A46-9973-05E979073063}"/>
              </a:ext>
            </a:extLst>
          </p:cNvPr>
          <p:cNvCxnSpPr>
            <a:cxnSpLocks/>
          </p:cNvCxnSpPr>
          <p:nvPr/>
        </p:nvCxnSpPr>
        <p:spPr>
          <a:xfrm>
            <a:off x="6492400" y="2391425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58AD2D63-63A8-B244-BB84-8BF80D5B1E1E}"/>
              </a:ext>
            </a:extLst>
          </p:cNvPr>
          <p:cNvCxnSpPr>
            <a:cxnSpLocks/>
          </p:cNvCxnSpPr>
          <p:nvPr/>
        </p:nvCxnSpPr>
        <p:spPr>
          <a:xfrm>
            <a:off x="6492400" y="4229254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C9AE94C3-AB99-D14D-9DB4-82E10A35D518}"/>
              </a:ext>
            </a:extLst>
          </p:cNvPr>
          <p:cNvSpPr/>
          <p:nvPr/>
        </p:nvSpPr>
        <p:spPr>
          <a:xfrm>
            <a:off x="7247227" y="2172346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9DD75E49-2812-AA46-9F47-961F019C3CB0}"/>
              </a:ext>
            </a:extLst>
          </p:cNvPr>
          <p:cNvSpPr/>
          <p:nvPr/>
        </p:nvSpPr>
        <p:spPr>
          <a:xfrm>
            <a:off x="7247227" y="2618335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1C200DF4-D784-C846-8BEC-3461F61F0207}"/>
              </a:ext>
            </a:extLst>
          </p:cNvPr>
          <p:cNvSpPr/>
          <p:nvPr/>
        </p:nvSpPr>
        <p:spPr>
          <a:xfrm>
            <a:off x="7247227" y="3095497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067F565F-4401-674D-BE30-5BE01BFBDC15}"/>
              </a:ext>
            </a:extLst>
          </p:cNvPr>
          <p:cNvSpPr/>
          <p:nvPr/>
        </p:nvSpPr>
        <p:spPr>
          <a:xfrm>
            <a:off x="7247227" y="3565919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38EFA70B-A2F9-4A4E-836E-CF028F859E97}"/>
              </a:ext>
            </a:extLst>
          </p:cNvPr>
          <p:cNvSpPr/>
          <p:nvPr/>
        </p:nvSpPr>
        <p:spPr>
          <a:xfrm>
            <a:off x="7247227" y="4043081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6AB1537-FFC9-8B40-A56C-9313409DE906}"/>
              </a:ext>
            </a:extLst>
          </p:cNvPr>
          <p:cNvSpPr txBox="1"/>
          <p:nvPr/>
        </p:nvSpPr>
        <p:spPr>
          <a:xfrm>
            <a:off x="7125775" y="4467432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u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C726B26B-94DD-9F4D-9EEA-BCCB9E659FE0}"/>
              </a:ext>
            </a:extLst>
          </p:cNvPr>
          <p:cNvSpPr txBox="1"/>
          <p:nvPr/>
        </p:nvSpPr>
        <p:spPr>
          <a:xfrm>
            <a:off x="7227947" y="4400441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6DC7581-1C37-6D4B-A47F-28BDA021D8B5}"/>
              </a:ext>
            </a:extLst>
          </p:cNvPr>
          <p:cNvSpPr/>
          <p:nvPr/>
        </p:nvSpPr>
        <p:spPr>
          <a:xfrm>
            <a:off x="8579617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BEE78E88-389E-8944-A04D-5D27C14A473B}"/>
              </a:ext>
            </a:extLst>
          </p:cNvPr>
          <p:cNvSpPr/>
          <p:nvPr/>
        </p:nvSpPr>
        <p:spPr>
          <a:xfrm>
            <a:off x="9121161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C27C776-95F2-4F4C-8CA3-85AB1E73C1C7}"/>
              </a:ext>
            </a:extLst>
          </p:cNvPr>
          <p:cNvSpPr/>
          <p:nvPr/>
        </p:nvSpPr>
        <p:spPr>
          <a:xfrm>
            <a:off x="9662705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E6294723-0BB6-6646-909E-84C63BC93E4F}"/>
              </a:ext>
            </a:extLst>
          </p:cNvPr>
          <p:cNvSpPr/>
          <p:nvPr/>
        </p:nvSpPr>
        <p:spPr>
          <a:xfrm>
            <a:off x="10196166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83F006C0-842E-334F-A3A2-2224E73D574E}"/>
              </a:ext>
            </a:extLst>
          </p:cNvPr>
          <p:cNvSpPr/>
          <p:nvPr/>
        </p:nvSpPr>
        <p:spPr>
          <a:xfrm>
            <a:off x="10737710" y="3040969"/>
            <a:ext cx="541544" cy="460407"/>
          </a:xfrm>
          <a:prstGeom prst="rect">
            <a:avLst/>
          </a:prstGeom>
          <a:solidFill>
            <a:srgbClr val="8CC2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8EE08E1-E644-4A45-BE3C-3EBBFE16E1D3}"/>
              </a:ext>
            </a:extLst>
          </p:cNvPr>
          <p:cNvCxnSpPr>
            <a:cxnSpLocks/>
          </p:cNvCxnSpPr>
          <p:nvPr/>
        </p:nvCxnSpPr>
        <p:spPr>
          <a:xfrm>
            <a:off x="7804813" y="2422618"/>
            <a:ext cx="604495" cy="568016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90986443-823F-0441-AB0F-20D75CAB1A65}"/>
              </a:ext>
            </a:extLst>
          </p:cNvPr>
          <p:cNvCxnSpPr>
            <a:cxnSpLocks/>
          </p:cNvCxnSpPr>
          <p:nvPr/>
        </p:nvCxnSpPr>
        <p:spPr>
          <a:xfrm>
            <a:off x="7835986" y="2818913"/>
            <a:ext cx="587100" cy="327201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1935C28C-9F92-F842-9FE0-41EBA4DD173B}"/>
              </a:ext>
            </a:extLst>
          </p:cNvPr>
          <p:cNvCxnSpPr>
            <a:cxnSpLocks/>
          </p:cNvCxnSpPr>
          <p:nvPr/>
        </p:nvCxnSpPr>
        <p:spPr>
          <a:xfrm flipV="1">
            <a:off x="7783296" y="3261956"/>
            <a:ext cx="626012" cy="1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4D150A91-6D5A-8C41-B82C-2C9D25F3289E}"/>
              </a:ext>
            </a:extLst>
          </p:cNvPr>
          <p:cNvCxnSpPr>
            <a:cxnSpLocks/>
          </p:cNvCxnSpPr>
          <p:nvPr/>
        </p:nvCxnSpPr>
        <p:spPr>
          <a:xfrm flipV="1">
            <a:off x="7822561" y="3417021"/>
            <a:ext cx="559828" cy="321178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F7356D78-35E9-C548-840C-9E41EA01AB51}"/>
              </a:ext>
            </a:extLst>
          </p:cNvPr>
          <p:cNvCxnSpPr>
            <a:cxnSpLocks/>
          </p:cNvCxnSpPr>
          <p:nvPr/>
        </p:nvCxnSpPr>
        <p:spPr>
          <a:xfrm flipV="1">
            <a:off x="7710293" y="3565919"/>
            <a:ext cx="712793" cy="613764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AD362991-BFDA-ED4F-B701-4FF17C62ABC3}"/>
              </a:ext>
            </a:extLst>
          </p:cNvPr>
          <p:cNvSpPr txBox="1"/>
          <p:nvPr/>
        </p:nvSpPr>
        <p:spPr>
          <a:xfrm>
            <a:off x="8706166" y="2475793"/>
            <a:ext cx="2135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linear map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AF6A4F57-769E-5848-9411-5119E461EED4}"/>
              </a:ext>
            </a:extLst>
          </p:cNvPr>
          <p:cNvSpPr txBox="1"/>
          <p:nvPr/>
        </p:nvSpPr>
        <p:spPr>
          <a:xfrm>
            <a:off x="8793038" y="3590055"/>
            <a:ext cx="23773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u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+ b</a:t>
            </a:r>
            <a:r>
              <a:rPr lang="en-US" sz="32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2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A4DCE217-B0A7-714E-B203-C34752BFA257}"/>
              </a:ext>
            </a:extLst>
          </p:cNvPr>
          <p:cNvSpPr txBox="1"/>
          <p:nvPr/>
        </p:nvSpPr>
        <p:spPr>
          <a:xfrm>
            <a:off x="9593261" y="3522682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869937A6-366A-6E47-9FEA-CB635D5AF7AB}"/>
              </a:ext>
            </a:extLst>
          </p:cNvPr>
          <p:cNvCxnSpPr>
            <a:cxnSpLocks/>
          </p:cNvCxnSpPr>
          <p:nvPr/>
        </p:nvCxnSpPr>
        <p:spPr>
          <a:xfrm>
            <a:off x="11445539" y="3289494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Oval 154">
            <a:extLst>
              <a:ext uri="{FF2B5EF4-FFF2-40B4-BE49-F238E27FC236}">
                <a16:creationId xmlns:a16="http://schemas.microsoft.com/office/drawing/2014/main" id="{821FAABE-9619-DD41-B0E1-76AC99ABB11A}"/>
              </a:ext>
            </a:extLst>
          </p:cNvPr>
          <p:cNvSpPr/>
          <p:nvPr/>
        </p:nvSpPr>
        <p:spPr>
          <a:xfrm>
            <a:off x="12167740" y="3138048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E8DC958-EC0B-514B-BCF9-07FE03F62338}"/>
              </a:ext>
            </a:extLst>
          </p:cNvPr>
          <p:cNvSpPr txBox="1"/>
          <p:nvPr/>
        </p:nvSpPr>
        <p:spPr>
          <a:xfrm>
            <a:off x="12098544" y="3484384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12D8114B-A012-3A47-90A5-4AB38FB52533}"/>
              </a:ext>
            </a:extLst>
          </p:cNvPr>
          <p:cNvCxnSpPr>
            <a:cxnSpLocks/>
          </p:cNvCxnSpPr>
          <p:nvPr/>
        </p:nvCxnSpPr>
        <p:spPr>
          <a:xfrm>
            <a:off x="12693381" y="3296787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tangle 161">
            <a:extLst>
              <a:ext uri="{FF2B5EF4-FFF2-40B4-BE49-F238E27FC236}">
                <a16:creationId xmlns:a16="http://schemas.microsoft.com/office/drawing/2014/main" id="{1E95742A-2BDB-B14B-A6C5-E58A3FA88D88}"/>
              </a:ext>
            </a:extLst>
          </p:cNvPr>
          <p:cNvSpPr/>
          <p:nvPr/>
        </p:nvSpPr>
        <p:spPr>
          <a:xfrm>
            <a:off x="13488792" y="3093912"/>
            <a:ext cx="373766" cy="37552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46CA06D3-3A80-9E46-BD91-48C0ACD6344D}"/>
              </a:ext>
            </a:extLst>
          </p:cNvPr>
          <p:cNvCxnSpPr>
            <a:cxnSpLocks/>
          </p:cNvCxnSpPr>
          <p:nvPr/>
        </p:nvCxnSpPr>
        <p:spPr>
          <a:xfrm>
            <a:off x="14033077" y="3289320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4DBDEBDD-597D-EC4E-8AF1-958A56BD4455}"/>
              </a:ext>
            </a:extLst>
          </p:cNvPr>
          <p:cNvSpPr/>
          <p:nvPr/>
        </p:nvSpPr>
        <p:spPr>
          <a:xfrm>
            <a:off x="14751984" y="3084981"/>
            <a:ext cx="365760" cy="3657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5FE961FD-C22E-2741-9459-7288E598DACD}"/>
              </a:ext>
            </a:extLst>
          </p:cNvPr>
          <p:cNvSpPr txBox="1"/>
          <p:nvPr/>
        </p:nvSpPr>
        <p:spPr>
          <a:xfrm>
            <a:off x="14682788" y="3431317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u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61C9B7BD-E945-FA45-834A-7DDAE8CFFBB6}"/>
              </a:ext>
            </a:extLst>
          </p:cNvPr>
          <p:cNvSpPr txBox="1"/>
          <p:nvPr/>
        </p:nvSpPr>
        <p:spPr>
          <a:xfrm>
            <a:off x="13099881" y="3576028"/>
            <a:ext cx="1134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g(z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)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D5F703B-411B-5341-9628-8D06C9F8F595}"/>
              </a:ext>
            </a:extLst>
          </p:cNvPr>
          <p:cNvSpPr txBox="1"/>
          <p:nvPr/>
        </p:nvSpPr>
        <p:spPr>
          <a:xfrm>
            <a:off x="13544781" y="3509037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75" name="Left Brace 174">
            <a:extLst>
              <a:ext uri="{FF2B5EF4-FFF2-40B4-BE49-F238E27FC236}">
                <a16:creationId xmlns:a16="http://schemas.microsoft.com/office/drawing/2014/main" id="{27CC7E65-3A8F-A346-8692-986F765B76F6}"/>
              </a:ext>
            </a:extLst>
          </p:cNvPr>
          <p:cNvSpPr/>
          <p:nvPr/>
        </p:nvSpPr>
        <p:spPr>
          <a:xfrm rot="16200000">
            <a:off x="3914187" y="3328937"/>
            <a:ext cx="444074" cy="4712351"/>
          </a:xfrm>
          <a:prstGeom prst="leftBrace">
            <a:avLst/>
          </a:prstGeom>
          <a:ln w="25400">
            <a:solidFill>
              <a:srgbClr val="87A7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91EC34C3-5C89-594B-88D5-897BD3B9C1B9}"/>
              </a:ext>
            </a:extLst>
          </p:cNvPr>
          <p:cNvSpPr txBox="1"/>
          <p:nvPr/>
        </p:nvSpPr>
        <p:spPr>
          <a:xfrm>
            <a:off x="3066232" y="5978166"/>
            <a:ext cx="2135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hidden layer</a:t>
            </a:r>
            <a:endParaRPr lang="en-US" sz="2400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77" name="Left Brace 176">
            <a:extLst>
              <a:ext uri="{FF2B5EF4-FFF2-40B4-BE49-F238E27FC236}">
                <a16:creationId xmlns:a16="http://schemas.microsoft.com/office/drawing/2014/main" id="{EABC8375-0DEF-DE43-BA64-43A5531FEC2D}"/>
              </a:ext>
            </a:extLst>
          </p:cNvPr>
          <p:cNvSpPr/>
          <p:nvPr/>
        </p:nvSpPr>
        <p:spPr>
          <a:xfrm rot="16200000">
            <a:off x="11062310" y="1987848"/>
            <a:ext cx="444074" cy="5409460"/>
          </a:xfrm>
          <a:prstGeom prst="leftBrace">
            <a:avLst/>
          </a:prstGeom>
          <a:ln w="25400">
            <a:solidFill>
              <a:srgbClr val="87A7D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7A81174A-54C0-5D46-B90E-A2464B1235B9}"/>
              </a:ext>
            </a:extLst>
          </p:cNvPr>
          <p:cNvSpPr txBox="1"/>
          <p:nvPr/>
        </p:nvSpPr>
        <p:spPr>
          <a:xfrm>
            <a:off x="10169275" y="4931963"/>
            <a:ext cx="2135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output layer</a:t>
            </a:r>
            <a:endParaRPr lang="en-US" sz="2400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4934F19-A916-D443-B984-2C5F9C439663}"/>
              </a:ext>
            </a:extLst>
          </p:cNvPr>
          <p:cNvSpPr txBox="1"/>
          <p:nvPr/>
        </p:nvSpPr>
        <p:spPr>
          <a:xfrm>
            <a:off x="11904910" y="2249899"/>
            <a:ext cx="3524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sigmoid </a:t>
            </a:r>
          </a:p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non-linearity</a:t>
            </a:r>
          </a:p>
        </p:txBody>
      </p:sp>
      <p:sp>
        <p:nvSpPr>
          <p:cNvPr id="134" name="Freeform 133">
            <a:extLst>
              <a:ext uri="{FF2B5EF4-FFF2-40B4-BE49-F238E27FC236}">
                <a16:creationId xmlns:a16="http://schemas.microsoft.com/office/drawing/2014/main" id="{8D4C71E7-57BF-9C4F-9C1E-12AB90F1E05D}"/>
              </a:ext>
            </a:extLst>
          </p:cNvPr>
          <p:cNvSpPr/>
          <p:nvPr/>
        </p:nvSpPr>
        <p:spPr>
          <a:xfrm>
            <a:off x="5793353" y="2713589"/>
            <a:ext cx="374904" cy="320040"/>
          </a:xfrm>
          <a:custGeom>
            <a:avLst/>
            <a:gdLst>
              <a:gd name="connsiteX0" fmla="*/ 0 w 812800"/>
              <a:gd name="connsiteY0" fmla="*/ 377371 h 377371"/>
              <a:gd name="connsiteX1" fmla="*/ 391886 w 812800"/>
              <a:gd name="connsiteY1" fmla="*/ 304800 h 377371"/>
              <a:gd name="connsiteX2" fmla="*/ 522515 w 812800"/>
              <a:gd name="connsiteY2" fmla="*/ 58057 h 377371"/>
              <a:gd name="connsiteX3" fmla="*/ 812800 w 812800"/>
              <a:gd name="connsiteY3" fmla="*/ 0 h 37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2800" h="377371">
                <a:moveTo>
                  <a:pt x="0" y="377371"/>
                </a:moveTo>
                <a:cubicBezTo>
                  <a:pt x="152400" y="367695"/>
                  <a:pt x="304800" y="358019"/>
                  <a:pt x="391886" y="304800"/>
                </a:cubicBezTo>
                <a:cubicBezTo>
                  <a:pt x="478972" y="251581"/>
                  <a:pt x="452363" y="108857"/>
                  <a:pt x="522515" y="58057"/>
                </a:cubicBezTo>
                <a:cubicBezTo>
                  <a:pt x="592667" y="7257"/>
                  <a:pt x="702733" y="3628"/>
                  <a:pt x="812800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Freeform 135">
            <a:extLst>
              <a:ext uri="{FF2B5EF4-FFF2-40B4-BE49-F238E27FC236}">
                <a16:creationId xmlns:a16="http://schemas.microsoft.com/office/drawing/2014/main" id="{8FAF771F-E67D-E145-B36B-19352D6B7380}"/>
              </a:ext>
            </a:extLst>
          </p:cNvPr>
          <p:cNvSpPr/>
          <p:nvPr/>
        </p:nvSpPr>
        <p:spPr>
          <a:xfrm>
            <a:off x="5789350" y="2261681"/>
            <a:ext cx="374904" cy="320040"/>
          </a:xfrm>
          <a:custGeom>
            <a:avLst/>
            <a:gdLst>
              <a:gd name="connsiteX0" fmla="*/ 0 w 812800"/>
              <a:gd name="connsiteY0" fmla="*/ 377371 h 377371"/>
              <a:gd name="connsiteX1" fmla="*/ 391886 w 812800"/>
              <a:gd name="connsiteY1" fmla="*/ 304800 h 377371"/>
              <a:gd name="connsiteX2" fmla="*/ 522515 w 812800"/>
              <a:gd name="connsiteY2" fmla="*/ 58057 h 377371"/>
              <a:gd name="connsiteX3" fmla="*/ 812800 w 812800"/>
              <a:gd name="connsiteY3" fmla="*/ 0 h 37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2800" h="377371">
                <a:moveTo>
                  <a:pt x="0" y="377371"/>
                </a:moveTo>
                <a:cubicBezTo>
                  <a:pt x="152400" y="367695"/>
                  <a:pt x="304800" y="358019"/>
                  <a:pt x="391886" y="304800"/>
                </a:cubicBezTo>
                <a:cubicBezTo>
                  <a:pt x="478972" y="251581"/>
                  <a:pt x="452363" y="108857"/>
                  <a:pt x="522515" y="58057"/>
                </a:cubicBezTo>
                <a:cubicBezTo>
                  <a:pt x="592667" y="7257"/>
                  <a:pt x="702733" y="3628"/>
                  <a:pt x="812800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Freeform 137">
            <a:extLst>
              <a:ext uri="{FF2B5EF4-FFF2-40B4-BE49-F238E27FC236}">
                <a16:creationId xmlns:a16="http://schemas.microsoft.com/office/drawing/2014/main" id="{E190A1B1-3965-FB41-8B91-DF5C1DD3CEDB}"/>
              </a:ext>
            </a:extLst>
          </p:cNvPr>
          <p:cNvSpPr/>
          <p:nvPr/>
        </p:nvSpPr>
        <p:spPr>
          <a:xfrm>
            <a:off x="5779459" y="3189090"/>
            <a:ext cx="374904" cy="320040"/>
          </a:xfrm>
          <a:custGeom>
            <a:avLst/>
            <a:gdLst>
              <a:gd name="connsiteX0" fmla="*/ 0 w 812800"/>
              <a:gd name="connsiteY0" fmla="*/ 377371 h 377371"/>
              <a:gd name="connsiteX1" fmla="*/ 391886 w 812800"/>
              <a:gd name="connsiteY1" fmla="*/ 304800 h 377371"/>
              <a:gd name="connsiteX2" fmla="*/ 522515 w 812800"/>
              <a:gd name="connsiteY2" fmla="*/ 58057 h 377371"/>
              <a:gd name="connsiteX3" fmla="*/ 812800 w 812800"/>
              <a:gd name="connsiteY3" fmla="*/ 0 h 37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2800" h="377371">
                <a:moveTo>
                  <a:pt x="0" y="377371"/>
                </a:moveTo>
                <a:cubicBezTo>
                  <a:pt x="152400" y="367695"/>
                  <a:pt x="304800" y="358019"/>
                  <a:pt x="391886" y="304800"/>
                </a:cubicBezTo>
                <a:cubicBezTo>
                  <a:pt x="478972" y="251581"/>
                  <a:pt x="452363" y="108857"/>
                  <a:pt x="522515" y="58057"/>
                </a:cubicBezTo>
                <a:cubicBezTo>
                  <a:pt x="592667" y="7257"/>
                  <a:pt x="702733" y="3628"/>
                  <a:pt x="812800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Freeform 139">
            <a:extLst>
              <a:ext uri="{FF2B5EF4-FFF2-40B4-BE49-F238E27FC236}">
                <a16:creationId xmlns:a16="http://schemas.microsoft.com/office/drawing/2014/main" id="{1734E3A5-08A7-6043-BAEC-B58C7EED2A04}"/>
              </a:ext>
            </a:extLst>
          </p:cNvPr>
          <p:cNvSpPr/>
          <p:nvPr/>
        </p:nvSpPr>
        <p:spPr>
          <a:xfrm>
            <a:off x="5786261" y="3650107"/>
            <a:ext cx="374904" cy="320040"/>
          </a:xfrm>
          <a:custGeom>
            <a:avLst/>
            <a:gdLst>
              <a:gd name="connsiteX0" fmla="*/ 0 w 812800"/>
              <a:gd name="connsiteY0" fmla="*/ 377371 h 377371"/>
              <a:gd name="connsiteX1" fmla="*/ 391886 w 812800"/>
              <a:gd name="connsiteY1" fmla="*/ 304800 h 377371"/>
              <a:gd name="connsiteX2" fmla="*/ 522515 w 812800"/>
              <a:gd name="connsiteY2" fmla="*/ 58057 h 377371"/>
              <a:gd name="connsiteX3" fmla="*/ 812800 w 812800"/>
              <a:gd name="connsiteY3" fmla="*/ 0 h 37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2800" h="377371">
                <a:moveTo>
                  <a:pt x="0" y="377371"/>
                </a:moveTo>
                <a:cubicBezTo>
                  <a:pt x="152400" y="367695"/>
                  <a:pt x="304800" y="358019"/>
                  <a:pt x="391886" y="304800"/>
                </a:cubicBezTo>
                <a:cubicBezTo>
                  <a:pt x="478972" y="251581"/>
                  <a:pt x="452363" y="108857"/>
                  <a:pt x="522515" y="58057"/>
                </a:cubicBezTo>
                <a:cubicBezTo>
                  <a:pt x="592667" y="7257"/>
                  <a:pt x="702733" y="3628"/>
                  <a:pt x="812800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Freeform 140">
            <a:extLst>
              <a:ext uri="{FF2B5EF4-FFF2-40B4-BE49-F238E27FC236}">
                <a16:creationId xmlns:a16="http://schemas.microsoft.com/office/drawing/2014/main" id="{597DF171-A0C6-7140-901A-B7AFB67E7CDF}"/>
              </a:ext>
            </a:extLst>
          </p:cNvPr>
          <p:cNvSpPr/>
          <p:nvPr/>
        </p:nvSpPr>
        <p:spPr>
          <a:xfrm>
            <a:off x="5782047" y="4147392"/>
            <a:ext cx="374904" cy="320040"/>
          </a:xfrm>
          <a:custGeom>
            <a:avLst/>
            <a:gdLst>
              <a:gd name="connsiteX0" fmla="*/ 0 w 812800"/>
              <a:gd name="connsiteY0" fmla="*/ 377371 h 377371"/>
              <a:gd name="connsiteX1" fmla="*/ 391886 w 812800"/>
              <a:gd name="connsiteY1" fmla="*/ 304800 h 377371"/>
              <a:gd name="connsiteX2" fmla="*/ 522515 w 812800"/>
              <a:gd name="connsiteY2" fmla="*/ 58057 h 377371"/>
              <a:gd name="connsiteX3" fmla="*/ 812800 w 812800"/>
              <a:gd name="connsiteY3" fmla="*/ 0 h 37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2800" h="377371">
                <a:moveTo>
                  <a:pt x="0" y="377371"/>
                </a:moveTo>
                <a:cubicBezTo>
                  <a:pt x="152400" y="367695"/>
                  <a:pt x="304800" y="358019"/>
                  <a:pt x="391886" y="304800"/>
                </a:cubicBezTo>
                <a:cubicBezTo>
                  <a:pt x="478972" y="251581"/>
                  <a:pt x="452363" y="108857"/>
                  <a:pt x="522515" y="58057"/>
                </a:cubicBezTo>
                <a:cubicBezTo>
                  <a:pt x="592667" y="7257"/>
                  <a:pt x="702733" y="3628"/>
                  <a:pt x="812800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Freeform 141">
            <a:extLst>
              <a:ext uri="{FF2B5EF4-FFF2-40B4-BE49-F238E27FC236}">
                <a16:creationId xmlns:a16="http://schemas.microsoft.com/office/drawing/2014/main" id="{CBBDE240-6F0F-C941-B72B-A2AF8E3F1B34}"/>
              </a:ext>
            </a:extLst>
          </p:cNvPr>
          <p:cNvSpPr/>
          <p:nvPr/>
        </p:nvSpPr>
        <p:spPr>
          <a:xfrm>
            <a:off x="13479794" y="3116957"/>
            <a:ext cx="374904" cy="320040"/>
          </a:xfrm>
          <a:custGeom>
            <a:avLst/>
            <a:gdLst>
              <a:gd name="connsiteX0" fmla="*/ 0 w 812800"/>
              <a:gd name="connsiteY0" fmla="*/ 377371 h 377371"/>
              <a:gd name="connsiteX1" fmla="*/ 391886 w 812800"/>
              <a:gd name="connsiteY1" fmla="*/ 304800 h 377371"/>
              <a:gd name="connsiteX2" fmla="*/ 522515 w 812800"/>
              <a:gd name="connsiteY2" fmla="*/ 58057 h 377371"/>
              <a:gd name="connsiteX3" fmla="*/ 812800 w 812800"/>
              <a:gd name="connsiteY3" fmla="*/ 0 h 37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2800" h="377371">
                <a:moveTo>
                  <a:pt x="0" y="377371"/>
                </a:moveTo>
                <a:cubicBezTo>
                  <a:pt x="152400" y="367695"/>
                  <a:pt x="304800" y="358019"/>
                  <a:pt x="391886" y="304800"/>
                </a:cubicBezTo>
                <a:cubicBezTo>
                  <a:pt x="478972" y="251581"/>
                  <a:pt x="452363" y="108857"/>
                  <a:pt x="522515" y="58057"/>
                </a:cubicBezTo>
                <a:cubicBezTo>
                  <a:pt x="592667" y="7257"/>
                  <a:pt x="702733" y="3628"/>
                  <a:pt x="812800" y="0"/>
                </a:cubicBezTo>
              </a:path>
            </a:pathLst>
          </a:cu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512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2A2667-32E5-A24F-9D4E-1D9B363D63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577" t="14982" r="56442" b="57551"/>
          <a:stretch/>
        </p:blipFill>
        <p:spPr>
          <a:xfrm>
            <a:off x="-845858" y="2857500"/>
            <a:ext cx="4362450" cy="14668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E1C1DD-A582-B14D-8FAC-7E8A78C915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41855" r="54957" b="30678"/>
          <a:stretch/>
        </p:blipFill>
        <p:spPr>
          <a:xfrm>
            <a:off x="3880506" y="2857500"/>
            <a:ext cx="4794904" cy="14668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0AC55E-3C14-C44F-8FA6-9CEF40BF96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578" t="69202" r="55011" b="3330"/>
          <a:stretch/>
        </p:blipFill>
        <p:spPr>
          <a:xfrm>
            <a:off x="8858250" y="2857500"/>
            <a:ext cx="451485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33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1A80F8-DBC7-554E-A341-4A675D4E7F46}"/>
              </a:ext>
            </a:extLst>
          </p:cNvPr>
          <p:cNvSpPr txBox="1"/>
          <p:nvPr/>
        </p:nvSpPr>
        <p:spPr>
          <a:xfrm>
            <a:off x="2216494" y="1792037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A38F43-4BA5-EC40-88A5-5686EE37A7B3}"/>
              </a:ext>
            </a:extLst>
          </p:cNvPr>
          <p:cNvSpPr txBox="1"/>
          <p:nvPr/>
        </p:nvSpPr>
        <p:spPr>
          <a:xfrm>
            <a:off x="2216493" y="2596255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2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BB34D4-BBFC-6047-891F-C6F92F0C5819}"/>
              </a:ext>
            </a:extLst>
          </p:cNvPr>
          <p:cNvSpPr txBox="1"/>
          <p:nvPr/>
        </p:nvSpPr>
        <p:spPr>
          <a:xfrm>
            <a:off x="2216492" y="3528339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3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3C8530-74DE-174C-88F0-18B8D576B32C}"/>
              </a:ext>
            </a:extLst>
          </p:cNvPr>
          <p:cNvSpPr txBox="1"/>
          <p:nvPr/>
        </p:nvSpPr>
        <p:spPr>
          <a:xfrm>
            <a:off x="2200844" y="4460423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4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01320-3C46-7042-AC55-542D1F65748F}"/>
              </a:ext>
            </a:extLst>
          </p:cNvPr>
          <p:cNvSpPr txBox="1"/>
          <p:nvPr/>
        </p:nvSpPr>
        <p:spPr>
          <a:xfrm>
            <a:off x="5044626" y="5483249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A999A7-F3AB-FC4A-9582-B795BD208040}"/>
              </a:ext>
            </a:extLst>
          </p:cNvPr>
          <p:cNvSpPr txBox="1"/>
          <p:nvPr/>
        </p:nvSpPr>
        <p:spPr>
          <a:xfrm>
            <a:off x="5146798" y="541625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568B8B-CF6D-F842-874E-CCDF6AF0F506}"/>
              </a:ext>
            </a:extLst>
          </p:cNvPr>
          <p:cNvSpPr txBox="1"/>
          <p:nvPr/>
        </p:nvSpPr>
        <p:spPr>
          <a:xfrm>
            <a:off x="3153055" y="5018172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5446A2-D940-A946-8000-0A4171B524D2}"/>
              </a:ext>
            </a:extLst>
          </p:cNvPr>
          <p:cNvSpPr txBox="1"/>
          <p:nvPr/>
        </p:nvSpPr>
        <p:spPr>
          <a:xfrm>
            <a:off x="3355351" y="496475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024DF4-A921-4846-9F47-9E8868818BDB}"/>
              </a:ext>
            </a:extLst>
          </p:cNvPr>
          <p:cNvSpPr txBox="1"/>
          <p:nvPr/>
        </p:nvSpPr>
        <p:spPr>
          <a:xfrm>
            <a:off x="6840744" y="3528339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367327-272F-FA45-A5A8-4CACD02AB676}"/>
              </a:ext>
            </a:extLst>
          </p:cNvPr>
          <p:cNvSpPr txBox="1"/>
          <p:nvPr/>
        </p:nvSpPr>
        <p:spPr>
          <a:xfrm>
            <a:off x="7785100" y="3089808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u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pic>
        <p:nvPicPr>
          <p:cNvPr id="17" name="Picture 16" descr="A close up of a necklace&#10;&#10;Description automatically generated">
            <a:extLst>
              <a:ext uri="{FF2B5EF4-FFF2-40B4-BE49-F238E27FC236}">
                <a16:creationId xmlns:a16="http://schemas.microsoft.com/office/drawing/2014/main" id="{7017D1D3-38D4-E04C-A9EF-202E1DF72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453"/>
          <a:stretch/>
        </p:blipFill>
        <p:spPr>
          <a:xfrm>
            <a:off x="2793999" y="1304736"/>
            <a:ext cx="4991101" cy="42164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5DA3E7-E558-A54F-A77B-840011465695}"/>
              </a:ext>
            </a:extLst>
          </p:cNvPr>
          <p:cNvSpPr txBox="1"/>
          <p:nvPr/>
        </p:nvSpPr>
        <p:spPr>
          <a:xfrm>
            <a:off x="3038506" y="1093067"/>
            <a:ext cx="1041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input layer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DF364A-A0E1-1543-9B8A-12935E9CF66B}"/>
              </a:ext>
            </a:extLst>
          </p:cNvPr>
          <p:cNvSpPr txBox="1"/>
          <p:nvPr/>
        </p:nvSpPr>
        <p:spPr>
          <a:xfrm>
            <a:off x="4798653" y="686416"/>
            <a:ext cx="1041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hidden layer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C2DD79-BA7B-1045-BC91-A1932434F798}"/>
              </a:ext>
            </a:extLst>
          </p:cNvPr>
          <p:cNvSpPr txBox="1"/>
          <p:nvPr/>
        </p:nvSpPr>
        <p:spPr>
          <a:xfrm>
            <a:off x="6968001" y="2360676"/>
            <a:ext cx="1041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output layer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1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7347D8-8249-8649-9B3B-4CBB96AEA37B}"/>
              </a:ext>
            </a:extLst>
          </p:cNvPr>
          <p:cNvCxnSpPr>
            <a:cxnSpLocks/>
          </p:cNvCxnSpPr>
          <p:nvPr/>
        </p:nvCxnSpPr>
        <p:spPr>
          <a:xfrm flipV="1">
            <a:off x="970690" y="2389579"/>
            <a:ext cx="0" cy="17850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59951F6-CDE7-D049-8233-0848C7E5FAAC}"/>
              </a:ext>
            </a:extLst>
          </p:cNvPr>
          <p:cNvCxnSpPr>
            <a:cxnSpLocks/>
          </p:cNvCxnSpPr>
          <p:nvPr/>
        </p:nvCxnSpPr>
        <p:spPr>
          <a:xfrm>
            <a:off x="970690" y="4174583"/>
            <a:ext cx="262694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7D8D0F03-E12C-6A46-B494-783C2AE9CC17}"/>
              </a:ext>
            </a:extLst>
          </p:cNvPr>
          <p:cNvSpPr/>
          <p:nvPr/>
        </p:nvSpPr>
        <p:spPr>
          <a:xfrm>
            <a:off x="1199213" y="359764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866EB30-8B0A-EB40-9438-1F9C4F8B84EB}"/>
              </a:ext>
            </a:extLst>
          </p:cNvPr>
          <p:cNvSpPr/>
          <p:nvPr/>
        </p:nvSpPr>
        <p:spPr>
          <a:xfrm>
            <a:off x="1382093" y="388611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DDF4807-A6A0-4E4E-A4C2-B7060DF74190}"/>
              </a:ext>
            </a:extLst>
          </p:cNvPr>
          <p:cNvSpPr/>
          <p:nvPr/>
        </p:nvSpPr>
        <p:spPr>
          <a:xfrm>
            <a:off x="1564973" y="36349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791B035-E885-CD42-BD35-370001A0218C}"/>
              </a:ext>
            </a:extLst>
          </p:cNvPr>
          <p:cNvSpPr/>
          <p:nvPr/>
        </p:nvSpPr>
        <p:spPr>
          <a:xfrm>
            <a:off x="1717373" y="37873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DABFED0-5A7E-BE4E-8C35-11F690E491EE}"/>
              </a:ext>
            </a:extLst>
          </p:cNvPr>
          <p:cNvSpPr/>
          <p:nvPr/>
        </p:nvSpPr>
        <p:spPr>
          <a:xfrm>
            <a:off x="1290653" y="265209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D513F6C-C738-F243-891D-3A8E1FBB6C9E}"/>
              </a:ext>
            </a:extLst>
          </p:cNvPr>
          <p:cNvSpPr/>
          <p:nvPr/>
        </p:nvSpPr>
        <p:spPr>
          <a:xfrm>
            <a:off x="1676900" y="271195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E4AA76E-3CCE-034F-8C21-C3E9CD22BDB2}"/>
              </a:ext>
            </a:extLst>
          </p:cNvPr>
          <p:cNvSpPr/>
          <p:nvPr/>
        </p:nvSpPr>
        <p:spPr>
          <a:xfrm>
            <a:off x="1382093" y="294056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156095-7C8C-8C41-B852-A1E47046DA68}"/>
              </a:ext>
            </a:extLst>
          </p:cNvPr>
          <p:cNvSpPr/>
          <p:nvPr/>
        </p:nvSpPr>
        <p:spPr>
          <a:xfrm>
            <a:off x="1556979" y="244461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19B50F6-B438-AF42-BE76-CBBA541A7C3E}"/>
              </a:ext>
            </a:extLst>
          </p:cNvPr>
          <p:cNvSpPr/>
          <p:nvPr/>
        </p:nvSpPr>
        <p:spPr>
          <a:xfrm>
            <a:off x="2198894" y="262749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D56909A-0368-0549-B506-F971F13346FB}"/>
              </a:ext>
            </a:extLst>
          </p:cNvPr>
          <p:cNvSpPr/>
          <p:nvPr/>
        </p:nvSpPr>
        <p:spPr>
          <a:xfrm>
            <a:off x="2725211" y="3125173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DB94147-0BC4-DC4F-9F01-AFB179C2A389}"/>
              </a:ext>
            </a:extLst>
          </p:cNvPr>
          <p:cNvSpPr/>
          <p:nvPr/>
        </p:nvSpPr>
        <p:spPr>
          <a:xfrm>
            <a:off x="2381774" y="3075707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352FB88-11F0-0D4B-A900-D30C51EA6ED8}"/>
              </a:ext>
            </a:extLst>
          </p:cNvPr>
          <p:cNvSpPr/>
          <p:nvPr/>
        </p:nvSpPr>
        <p:spPr>
          <a:xfrm>
            <a:off x="2528677" y="3452055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AABB203-8080-F840-BF8C-6CFE07FAC4B5}"/>
              </a:ext>
            </a:extLst>
          </p:cNvPr>
          <p:cNvSpPr/>
          <p:nvPr/>
        </p:nvSpPr>
        <p:spPr>
          <a:xfrm>
            <a:off x="3214399" y="3506200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DC8E6C5-B678-E645-8C9D-0C00008810BC}"/>
              </a:ext>
            </a:extLst>
          </p:cNvPr>
          <p:cNvSpPr/>
          <p:nvPr/>
        </p:nvSpPr>
        <p:spPr>
          <a:xfrm>
            <a:off x="2908091" y="3703231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7754E95-6C6A-4D41-981F-DDCA7F7B8F9A}"/>
              </a:ext>
            </a:extLst>
          </p:cNvPr>
          <p:cNvSpPr/>
          <p:nvPr/>
        </p:nvSpPr>
        <p:spPr>
          <a:xfrm>
            <a:off x="3305839" y="3898922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94B67C5-880E-D444-930D-F04081C275D4}"/>
              </a:ext>
            </a:extLst>
          </p:cNvPr>
          <p:cNvCxnSpPr>
            <a:cxnSpLocks/>
          </p:cNvCxnSpPr>
          <p:nvPr/>
        </p:nvCxnSpPr>
        <p:spPr>
          <a:xfrm flipV="1">
            <a:off x="6087163" y="-53011"/>
            <a:ext cx="0" cy="17850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F83C083-2947-3D4B-B094-C1DEFF013FE1}"/>
              </a:ext>
            </a:extLst>
          </p:cNvPr>
          <p:cNvCxnSpPr>
            <a:cxnSpLocks/>
          </p:cNvCxnSpPr>
          <p:nvPr/>
        </p:nvCxnSpPr>
        <p:spPr>
          <a:xfrm>
            <a:off x="6087163" y="1731993"/>
            <a:ext cx="262694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D6889461-A9C4-3643-B683-1EB5D277C8C4}"/>
              </a:ext>
            </a:extLst>
          </p:cNvPr>
          <p:cNvSpPr/>
          <p:nvPr/>
        </p:nvSpPr>
        <p:spPr>
          <a:xfrm>
            <a:off x="6315686" y="115505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CD2DB01-BBEA-7D4F-BFC0-AEFC00878173}"/>
              </a:ext>
            </a:extLst>
          </p:cNvPr>
          <p:cNvSpPr/>
          <p:nvPr/>
        </p:nvSpPr>
        <p:spPr>
          <a:xfrm>
            <a:off x="6498566" y="144352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3384566-095D-434D-AD5B-0DA625BE7D86}"/>
              </a:ext>
            </a:extLst>
          </p:cNvPr>
          <p:cNvSpPr/>
          <p:nvPr/>
        </p:nvSpPr>
        <p:spPr>
          <a:xfrm>
            <a:off x="6681446" y="119234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7111E07-E270-D746-AC60-B989AA290B9D}"/>
              </a:ext>
            </a:extLst>
          </p:cNvPr>
          <p:cNvSpPr/>
          <p:nvPr/>
        </p:nvSpPr>
        <p:spPr>
          <a:xfrm>
            <a:off x="6833846" y="134474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FB59A21-526A-0144-AA72-EE7F43FEC8D2}"/>
              </a:ext>
            </a:extLst>
          </p:cNvPr>
          <p:cNvSpPr/>
          <p:nvPr/>
        </p:nvSpPr>
        <p:spPr>
          <a:xfrm>
            <a:off x="6407126" y="20950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973D6A0-5315-7840-B1C1-C6C971E817D2}"/>
              </a:ext>
            </a:extLst>
          </p:cNvPr>
          <p:cNvSpPr/>
          <p:nvPr/>
        </p:nvSpPr>
        <p:spPr>
          <a:xfrm>
            <a:off x="6793373" y="26936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28B9522-A2EF-E14B-B6AD-F56844E183C3}"/>
              </a:ext>
            </a:extLst>
          </p:cNvPr>
          <p:cNvSpPr/>
          <p:nvPr/>
        </p:nvSpPr>
        <p:spPr>
          <a:xfrm>
            <a:off x="6498566" y="49797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03E74B3-2BE9-BB47-92FD-7D0FD01B7508}"/>
              </a:ext>
            </a:extLst>
          </p:cNvPr>
          <p:cNvSpPr/>
          <p:nvPr/>
        </p:nvSpPr>
        <p:spPr>
          <a:xfrm>
            <a:off x="6673452" y="202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DC2501D-8C8E-3A4E-AD2D-210369EFFD99}"/>
              </a:ext>
            </a:extLst>
          </p:cNvPr>
          <p:cNvSpPr/>
          <p:nvPr/>
        </p:nvSpPr>
        <p:spPr>
          <a:xfrm>
            <a:off x="7315367" y="18490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E66BE1E-F9C7-0548-8A45-FC8973D64269}"/>
              </a:ext>
            </a:extLst>
          </p:cNvPr>
          <p:cNvSpPr/>
          <p:nvPr/>
        </p:nvSpPr>
        <p:spPr>
          <a:xfrm>
            <a:off x="7841684" y="682583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029DEFF-52C7-2244-9C61-FFA81B74E1AA}"/>
              </a:ext>
            </a:extLst>
          </p:cNvPr>
          <p:cNvSpPr/>
          <p:nvPr/>
        </p:nvSpPr>
        <p:spPr>
          <a:xfrm>
            <a:off x="7498247" y="633117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A144A5D-E216-9143-BA71-3887BE5B8E00}"/>
              </a:ext>
            </a:extLst>
          </p:cNvPr>
          <p:cNvSpPr/>
          <p:nvPr/>
        </p:nvSpPr>
        <p:spPr>
          <a:xfrm>
            <a:off x="7645150" y="1009465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31844BF-6258-4A48-8277-3E1E2E6A1BA4}"/>
              </a:ext>
            </a:extLst>
          </p:cNvPr>
          <p:cNvSpPr/>
          <p:nvPr/>
        </p:nvSpPr>
        <p:spPr>
          <a:xfrm>
            <a:off x="8330872" y="1063610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2906034-B224-7F49-B365-7DF147BE8343}"/>
              </a:ext>
            </a:extLst>
          </p:cNvPr>
          <p:cNvSpPr/>
          <p:nvPr/>
        </p:nvSpPr>
        <p:spPr>
          <a:xfrm>
            <a:off x="8024564" y="1260641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1F296DA-2E3C-AE44-BF4E-3AF9B09884F4}"/>
              </a:ext>
            </a:extLst>
          </p:cNvPr>
          <p:cNvSpPr/>
          <p:nvPr/>
        </p:nvSpPr>
        <p:spPr>
          <a:xfrm>
            <a:off x="8422312" y="1456332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1B5B20A-F0EB-0143-BDFB-AB04501EE90E}"/>
              </a:ext>
            </a:extLst>
          </p:cNvPr>
          <p:cNvCxnSpPr>
            <a:cxnSpLocks/>
          </p:cNvCxnSpPr>
          <p:nvPr/>
        </p:nvCxnSpPr>
        <p:spPr>
          <a:xfrm flipV="1">
            <a:off x="6070191" y="2478510"/>
            <a:ext cx="0" cy="17850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9CA35D6-6B15-1640-AB8F-DD70A46A0CB5}"/>
              </a:ext>
            </a:extLst>
          </p:cNvPr>
          <p:cNvCxnSpPr>
            <a:cxnSpLocks/>
          </p:cNvCxnSpPr>
          <p:nvPr/>
        </p:nvCxnSpPr>
        <p:spPr>
          <a:xfrm>
            <a:off x="6070191" y="4263514"/>
            <a:ext cx="262694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FFA1401C-58F8-7F4E-B0D0-C46E36798C32}"/>
              </a:ext>
            </a:extLst>
          </p:cNvPr>
          <p:cNvSpPr/>
          <p:nvPr/>
        </p:nvSpPr>
        <p:spPr>
          <a:xfrm>
            <a:off x="6298714" y="3686571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00F6BCD-4484-4A4A-95B3-779763060A33}"/>
              </a:ext>
            </a:extLst>
          </p:cNvPr>
          <p:cNvSpPr/>
          <p:nvPr/>
        </p:nvSpPr>
        <p:spPr>
          <a:xfrm>
            <a:off x="6481594" y="3975042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981BF6F-C797-2C47-9B0E-855131440443}"/>
              </a:ext>
            </a:extLst>
          </p:cNvPr>
          <p:cNvSpPr/>
          <p:nvPr/>
        </p:nvSpPr>
        <p:spPr>
          <a:xfrm>
            <a:off x="6664474" y="3723866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C6B06C-00DC-6745-869E-1FDF9979798E}"/>
              </a:ext>
            </a:extLst>
          </p:cNvPr>
          <p:cNvSpPr/>
          <p:nvPr/>
        </p:nvSpPr>
        <p:spPr>
          <a:xfrm>
            <a:off x="6816874" y="3876266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E2DA121-A0B6-6942-8002-961D1A24F446}"/>
              </a:ext>
            </a:extLst>
          </p:cNvPr>
          <p:cNvSpPr/>
          <p:nvPr/>
        </p:nvSpPr>
        <p:spPr>
          <a:xfrm>
            <a:off x="6390154" y="274102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B565D1A-FEB7-8145-BA43-9AB6F2C5B4DA}"/>
              </a:ext>
            </a:extLst>
          </p:cNvPr>
          <p:cNvSpPr/>
          <p:nvPr/>
        </p:nvSpPr>
        <p:spPr>
          <a:xfrm>
            <a:off x="6776401" y="280088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7BA1F46-FAAE-6745-820B-63A45CD60DFC}"/>
              </a:ext>
            </a:extLst>
          </p:cNvPr>
          <p:cNvSpPr/>
          <p:nvPr/>
        </p:nvSpPr>
        <p:spPr>
          <a:xfrm>
            <a:off x="6481594" y="302949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A8063809-9DF4-E440-B31D-409906A02E8A}"/>
              </a:ext>
            </a:extLst>
          </p:cNvPr>
          <p:cNvSpPr/>
          <p:nvPr/>
        </p:nvSpPr>
        <p:spPr>
          <a:xfrm>
            <a:off x="6656480" y="253355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B8F1A3C-372D-BB4E-B40F-832C65E7B854}"/>
              </a:ext>
            </a:extLst>
          </p:cNvPr>
          <p:cNvSpPr/>
          <p:nvPr/>
        </p:nvSpPr>
        <p:spPr>
          <a:xfrm>
            <a:off x="7298395" y="2716430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F64761B-ED31-1A41-AA6F-13FBC64F1FE0}"/>
              </a:ext>
            </a:extLst>
          </p:cNvPr>
          <p:cNvSpPr/>
          <p:nvPr/>
        </p:nvSpPr>
        <p:spPr>
          <a:xfrm>
            <a:off x="7824712" y="3214104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28BD57A-7656-B440-8141-68A26B295FA7}"/>
              </a:ext>
            </a:extLst>
          </p:cNvPr>
          <p:cNvSpPr/>
          <p:nvPr/>
        </p:nvSpPr>
        <p:spPr>
          <a:xfrm>
            <a:off x="7481275" y="3164638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148D6718-8FB9-5B4D-920C-E636305C37BA}"/>
              </a:ext>
            </a:extLst>
          </p:cNvPr>
          <p:cNvSpPr/>
          <p:nvPr/>
        </p:nvSpPr>
        <p:spPr>
          <a:xfrm>
            <a:off x="7628178" y="3540986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E2314DB-D699-3C4E-9116-652E0C4D129B}"/>
              </a:ext>
            </a:extLst>
          </p:cNvPr>
          <p:cNvSpPr/>
          <p:nvPr/>
        </p:nvSpPr>
        <p:spPr>
          <a:xfrm>
            <a:off x="8313900" y="3595131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AB22A06-10B4-CE4B-A32B-6BAC463A7D23}"/>
              </a:ext>
            </a:extLst>
          </p:cNvPr>
          <p:cNvSpPr/>
          <p:nvPr/>
        </p:nvSpPr>
        <p:spPr>
          <a:xfrm>
            <a:off x="8007592" y="3792162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AC1F0AFF-E192-5743-946E-2388025F2DE5}"/>
              </a:ext>
            </a:extLst>
          </p:cNvPr>
          <p:cNvSpPr/>
          <p:nvPr/>
        </p:nvSpPr>
        <p:spPr>
          <a:xfrm>
            <a:off x="8405340" y="3987853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7054435-02D4-6649-B6A8-C3C3F70491EA}"/>
              </a:ext>
            </a:extLst>
          </p:cNvPr>
          <p:cNvCxnSpPr>
            <a:cxnSpLocks/>
          </p:cNvCxnSpPr>
          <p:nvPr/>
        </p:nvCxnSpPr>
        <p:spPr>
          <a:xfrm flipV="1">
            <a:off x="6096000" y="5072996"/>
            <a:ext cx="0" cy="17850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7D86D6D-72B2-0146-8FDC-04F0BDDBE2FB}"/>
              </a:ext>
            </a:extLst>
          </p:cNvPr>
          <p:cNvCxnSpPr>
            <a:cxnSpLocks/>
          </p:cNvCxnSpPr>
          <p:nvPr/>
        </p:nvCxnSpPr>
        <p:spPr>
          <a:xfrm>
            <a:off x="6096000" y="6858000"/>
            <a:ext cx="262694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717629FD-BB27-2847-907A-BF614B0FC6C3}"/>
              </a:ext>
            </a:extLst>
          </p:cNvPr>
          <p:cNvSpPr/>
          <p:nvPr/>
        </p:nvSpPr>
        <p:spPr>
          <a:xfrm>
            <a:off x="6324523" y="62810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0FA3D00D-C906-584B-85BE-E53D9AE85CE7}"/>
              </a:ext>
            </a:extLst>
          </p:cNvPr>
          <p:cNvSpPr/>
          <p:nvPr/>
        </p:nvSpPr>
        <p:spPr>
          <a:xfrm>
            <a:off x="6507403" y="656952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E282B849-C8D5-8D4E-BD3B-5C37171F65E6}"/>
              </a:ext>
            </a:extLst>
          </p:cNvPr>
          <p:cNvSpPr/>
          <p:nvPr/>
        </p:nvSpPr>
        <p:spPr>
          <a:xfrm>
            <a:off x="6690283" y="63183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A4EA71FB-5B88-7541-B224-A6C5B28BFAAB}"/>
              </a:ext>
            </a:extLst>
          </p:cNvPr>
          <p:cNvSpPr/>
          <p:nvPr/>
        </p:nvSpPr>
        <p:spPr>
          <a:xfrm>
            <a:off x="6842683" y="64707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9927F58-2C34-DD4D-8388-39E6897AF161}"/>
              </a:ext>
            </a:extLst>
          </p:cNvPr>
          <p:cNvSpPr/>
          <p:nvPr/>
        </p:nvSpPr>
        <p:spPr>
          <a:xfrm>
            <a:off x="6415963" y="5335508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222D15B1-4745-314C-A14E-5154891784B8}"/>
              </a:ext>
            </a:extLst>
          </p:cNvPr>
          <p:cNvSpPr/>
          <p:nvPr/>
        </p:nvSpPr>
        <p:spPr>
          <a:xfrm>
            <a:off x="6802210" y="5395370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5C6FA79-1C39-2C45-B645-52822A564385}"/>
              </a:ext>
            </a:extLst>
          </p:cNvPr>
          <p:cNvSpPr/>
          <p:nvPr/>
        </p:nvSpPr>
        <p:spPr>
          <a:xfrm>
            <a:off x="6507403" y="5623979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2F90600-1192-B64D-A470-5FED65C0464F}"/>
              </a:ext>
            </a:extLst>
          </p:cNvPr>
          <p:cNvSpPr/>
          <p:nvPr/>
        </p:nvSpPr>
        <p:spPr>
          <a:xfrm>
            <a:off x="6682289" y="5128036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507C67E-971A-BC4B-BC82-20474E6E0C0D}"/>
              </a:ext>
            </a:extLst>
          </p:cNvPr>
          <p:cNvSpPr/>
          <p:nvPr/>
        </p:nvSpPr>
        <p:spPr>
          <a:xfrm>
            <a:off x="7324204" y="5310916"/>
            <a:ext cx="182880" cy="18288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080D9C04-51F6-584A-AA61-C5E8CF6D4E32}"/>
              </a:ext>
            </a:extLst>
          </p:cNvPr>
          <p:cNvSpPr/>
          <p:nvPr/>
        </p:nvSpPr>
        <p:spPr>
          <a:xfrm>
            <a:off x="7850521" y="5808590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5439DBD2-D829-6248-A3BD-0126CB8546A3}"/>
              </a:ext>
            </a:extLst>
          </p:cNvPr>
          <p:cNvSpPr/>
          <p:nvPr/>
        </p:nvSpPr>
        <p:spPr>
          <a:xfrm>
            <a:off x="7507084" y="5759124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68F5764-A352-9646-90A3-902A94929CF9}"/>
              </a:ext>
            </a:extLst>
          </p:cNvPr>
          <p:cNvSpPr/>
          <p:nvPr/>
        </p:nvSpPr>
        <p:spPr>
          <a:xfrm>
            <a:off x="7653987" y="6135472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767CC8C-21A8-C74B-A32C-3B3E9CBF1103}"/>
              </a:ext>
            </a:extLst>
          </p:cNvPr>
          <p:cNvSpPr/>
          <p:nvPr/>
        </p:nvSpPr>
        <p:spPr>
          <a:xfrm>
            <a:off x="8339709" y="6189617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08751C99-FF44-CA41-8760-6A9C83E7912C}"/>
              </a:ext>
            </a:extLst>
          </p:cNvPr>
          <p:cNvSpPr/>
          <p:nvPr/>
        </p:nvSpPr>
        <p:spPr>
          <a:xfrm>
            <a:off x="8033401" y="6386648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78C1CEC-3A49-E44B-8F0B-40E2E9B955BF}"/>
              </a:ext>
            </a:extLst>
          </p:cNvPr>
          <p:cNvSpPr/>
          <p:nvPr/>
        </p:nvSpPr>
        <p:spPr>
          <a:xfrm>
            <a:off x="8431149" y="6582339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75737714-3094-F64A-AF72-59FA10E3AA3F}"/>
              </a:ext>
            </a:extLst>
          </p:cNvPr>
          <p:cNvSpPr/>
          <p:nvPr/>
        </p:nvSpPr>
        <p:spPr>
          <a:xfrm>
            <a:off x="995011" y="5116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0138AEC4-1332-A54F-920F-274196E365D1}"/>
              </a:ext>
            </a:extLst>
          </p:cNvPr>
          <p:cNvSpPr/>
          <p:nvPr/>
        </p:nvSpPr>
        <p:spPr>
          <a:xfrm>
            <a:off x="991599" y="88188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C513999D-03D6-6948-A344-F2D783D891DD}"/>
              </a:ext>
            </a:extLst>
          </p:cNvPr>
          <p:cNvSpPr/>
          <p:nvPr/>
        </p:nvSpPr>
        <p:spPr>
          <a:xfrm>
            <a:off x="989100" y="1279757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A2ED2AB-724B-1842-8EE2-6A59C0254F80}"/>
              </a:ext>
            </a:extLst>
          </p:cNvPr>
          <p:cNvSpPr txBox="1"/>
          <p:nvPr/>
        </p:nvSpPr>
        <p:spPr>
          <a:xfrm>
            <a:off x="814638" y="380037"/>
            <a:ext cx="1866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class 1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83E46B2-B8B0-134D-AE1E-74D6543D5B0D}"/>
              </a:ext>
            </a:extLst>
          </p:cNvPr>
          <p:cNvSpPr txBox="1"/>
          <p:nvPr/>
        </p:nvSpPr>
        <p:spPr>
          <a:xfrm>
            <a:off x="806644" y="756932"/>
            <a:ext cx="1866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class 2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9FFD2DC-B7F6-EA4B-9D3C-C6D6E564770A}"/>
              </a:ext>
            </a:extLst>
          </p:cNvPr>
          <p:cNvSpPr txBox="1"/>
          <p:nvPr/>
        </p:nvSpPr>
        <p:spPr>
          <a:xfrm>
            <a:off x="807148" y="1182088"/>
            <a:ext cx="1866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class 3</a:t>
            </a:r>
          </a:p>
        </p:txBody>
      </p:sp>
      <p:sp>
        <p:nvSpPr>
          <p:cNvPr id="83" name="Right Arrow 82">
            <a:extLst>
              <a:ext uri="{FF2B5EF4-FFF2-40B4-BE49-F238E27FC236}">
                <a16:creationId xmlns:a16="http://schemas.microsoft.com/office/drawing/2014/main" id="{E38D6D5A-B292-9947-B57E-D62281CAFA1E}"/>
              </a:ext>
            </a:extLst>
          </p:cNvPr>
          <p:cNvSpPr/>
          <p:nvPr/>
        </p:nvSpPr>
        <p:spPr>
          <a:xfrm>
            <a:off x="3854645" y="3345043"/>
            <a:ext cx="1836131" cy="289892"/>
          </a:xfrm>
          <a:prstGeom prst="rightArrow">
            <a:avLst/>
          </a:prstGeom>
          <a:solidFill>
            <a:srgbClr val="19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ight Arrow 83">
            <a:extLst>
              <a:ext uri="{FF2B5EF4-FFF2-40B4-BE49-F238E27FC236}">
                <a16:creationId xmlns:a16="http://schemas.microsoft.com/office/drawing/2014/main" id="{99D3295D-4C9A-774F-8028-6132BA481067}"/>
              </a:ext>
            </a:extLst>
          </p:cNvPr>
          <p:cNvSpPr/>
          <p:nvPr/>
        </p:nvSpPr>
        <p:spPr>
          <a:xfrm rot="1501126">
            <a:off x="3764831" y="4670953"/>
            <a:ext cx="1836131" cy="289892"/>
          </a:xfrm>
          <a:prstGeom prst="rightArrow">
            <a:avLst/>
          </a:prstGeom>
          <a:solidFill>
            <a:srgbClr val="19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ight Arrow 84">
            <a:extLst>
              <a:ext uri="{FF2B5EF4-FFF2-40B4-BE49-F238E27FC236}">
                <a16:creationId xmlns:a16="http://schemas.microsoft.com/office/drawing/2014/main" id="{26749BF4-023D-CC40-96A6-108E58E3693A}"/>
              </a:ext>
            </a:extLst>
          </p:cNvPr>
          <p:cNvSpPr/>
          <p:nvPr/>
        </p:nvSpPr>
        <p:spPr>
          <a:xfrm rot="20085178">
            <a:off x="3690617" y="1957368"/>
            <a:ext cx="1836131" cy="289892"/>
          </a:xfrm>
          <a:prstGeom prst="rightArrow">
            <a:avLst/>
          </a:prstGeom>
          <a:solidFill>
            <a:srgbClr val="19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7DC8147-A70C-BB4F-B732-5F0E49D6CF39}"/>
              </a:ext>
            </a:extLst>
          </p:cNvPr>
          <p:cNvSpPr txBox="1"/>
          <p:nvPr/>
        </p:nvSpPr>
        <p:spPr>
          <a:xfrm>
            <a:off x="941410" y="5212420"/>
            <a:ext cx="34733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O(q</a:t>
            </a:r>
            <a:r>
              <a:rPr lang="en-US" sz="3600" baseline="30000">
                <a:latin typeface="Fira Sans" panose="020B0503050000020004" pitchFamily="34" charset="0"/>
                <a:ea typeface="Fira Sans" panose="020B0503050000020004" pitchFamily="34" charset="0"/>
              </a:rPr>
              <a:t>2</a:t>
            </a:r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) classifiers to learn.</a:t>
            </a:r>
          </a:p>
        </p:txBody>
      </p:sp>
    </p:spTree>
    <p:extLst>
      <p:ext uri="{BB962C8B-B14F-4D97-AF65-F5344CB8AC3E}">
        <p14:creationId xmlns:p14="http://schemas.microsoft.com/office/powerpoint/2010/main" val="328470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1A80F8-DBC7-554E-A341-4A675D4E7F46}"/>
              </a:ext>
            </a:extLst>
          </p:cNvPr>
          <p:cNvSpPr txBox="1"/>
          <p:nvPr/>
        </p:nvSpPr>
        <p:spPr>
          <a:xfrm>
            <a:off x="2216494" y="1792037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A38F43-4BA5-EC40-88A5-5686EE37A7B3}"/>
              </a:ext>
            </a:extLst>
          </p:cNvPr>
          <p:cNvSpPr txBox="1"/>
          <p:nvPr/>
        </p:nvSpPr>
        <p:spPr>
          <a:xfrm>
            <a:off x="2216493" y="2596255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2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BB34D4-BBFC-6047-891F-C6F92F0C5819}"/>
              </a:ext>
            </a:extLst>
          </p:cNvPr>
          <p:cNvSpPr txBox="1"/>
          <p:nvPr/>
        </p:nvSpPr>
        <p:spPr>
          <a:xfrm>
            <a:off x="2216492" y="3528339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3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3C8530-74DE-174C-88F0-18B8D576B32C}"/>
              </a:ext>
            </a:extLst>
          </p:cNvPr>
          <p:cNvSpPr txBox="1"/>
          <p:nvPr/>
        </p:nvSpPr>
        <p:spPr>
          <a:xfrm>
            <a:off x="2200844" y="4460423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4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01320-3C46-7042-AC55-542D1F65748F}"/>
              </a:ext>
            </a:extLst>
          </p:cNvPr>
          <p:cNvSpPr txBox="1"/>
          <p:nvPr/>
        </p:nvSpPr>
        <p:spPr>
          <a:xfrm>
            <a:off x="5044626" y="5483249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A999A7-F3AB-FC4A-9582-B795BD208040}"/>
              </a:ext>
            </a:extLst>
          </p:cNvPr>
          <p:cNvSpPr txBox="1"/>
          <p:nvPr/>
        </p:nvSpPr>
        <p:spPr>
          <a:xfrm>
            <a:off x="5146798" y="541625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568B8B-CF6D-F842-874E-CCDF6AF0F506}"/>
              </a:ext>
            </a:extLst>
          </p:cNvPr>
          <p:cNvSpPr txBox="1"/>
          <p:nvPr/>
        </p:nvSpPr>
        <p:spPr>
          <a:xfrm>
            <a:off x="3153055" y="5018172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5446A2-D940-A946-8000-0A4171B524D2}"/>
              </a:ext>
            </a:extLst>
          </p:cNvPr>
          <p:cNvSpPr txBox="1"/>
          <p:nvPr/>
        </p:nvSpPr>
        <p:spPr>
          <a:xfrm>
            <a:off x="3355351" y="496475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024DF4-A921-4846-9F47-9E8868818BDB}"/>
              </a:ext>
            </a:extLst>
          </p:cNvPr>
          <p:cNvSpPr txBox="1"/>
          <p:nvPr/>
        </p:nvSpPr>
        <p:spPr>
          <a:xfrm>
            <a:off x="6840744" y="3528339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367327-272F-FA45-A5A8-4CACD02AB676}"/>
              </a:ext>
            </a:extLst>
          </p:cNvPr>
          <p:cNvSpPr txBox="1"/>
          <p:nvPr/>
        </p:nvSpPr>
        <p:spPr>
          <a:xfrm>
            <a:off x="7785100" y="3089808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u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pic>
        <p:nvPicPr>
          <p:cNvPr id="17" name="Picture 16" descr="A close up of a necklace&#10;&#10;Description automatically generated">
            <a:extLst>
              <a:ext uri="{FF2B5EF4-FFF2-40B4-BE49-F238E27FC236}">
                <a16:creationId xmlns:a16="http://schemas.microsoft.com/office/drawing/2014/main" id="{7017D1D3-38D4-E04C-A9EF-202E1DF725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3000"/>
          </a:blip>
          <a:srcRect r="13453"/>
          <a:stretch/>
        </p:blipFill>
        <p:spPr>
          <a:xfrm>
            <a:off x="2793999" y="1304736"/>
            <a:ext cx="4991101" cy="42164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5DA3E7-E558-A54F-A77B-840011465695}"/>
              </a:ext>
            </a:extLst>
          </p:cNvPr>
          <p:cNvSpPr txBox="1"/>
          <p:nvPr/>
        </p:nvSpPr>
        <p:spPr>
          <a:xfrm>
            <a:off x="3038506" y="1093067"/>
            <a:ext cx="1041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input layer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DF364A-A0E1-1543-9B8A-12935E9CF66B}"/>
              </a:ext>
            </a:extLst>
          </p:cNvPr>
          <p:cNvSpPr txBox="1"/>
          <p:nvPr/>
        </p:nvSpPr>
        <p:spPr>
          <a:xfrm>
            <a:off x="4823771" y="597593"/>
            <a:ext cx="1041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hidden layer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C2DD79-BA7B-1045-BC91-A1932434F798}"/>
              </a:ext>
            </a:extLst>
          </p:cNvPr>
          <p:cNvSpPr txBox="1"/>
          <p:nvPr/>
        </p:nvSpPr>
        <p:spPr>
          <a:xfrm>
            <a:off x="6968001" y="2360676"/>
            <a:ext cx="1041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output layer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84ADD5-7B73-F744-B2DA-283DF58205AF}"/>
              </a:ext>
            </a:extLst>
          </p:cNvPr>
          <p:cNvCxnSpPr>
            <a:cxnSpLocks/>
          </p:cNvCxnSpPr>
          <p:nvPr/>
        </p:nvCxnSpPr>
        <p:spPr>
          <a:xfrm flipV="1">
            <a:off x="3801385" y="1705398"/>
            <a:ext cx="1345413" cy="310896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8BB95E-217D-CB4B-86D1-EBD2C9C3DBAA}"/>
              </a:ext>
            </a:extLst>
          </p:cNvPr>
          <p:cNvCxnSpPr>
            <a:cxnSpLocks/>
          </p:cNvCxnSpPr>
          <p:nvPr/>
        </p:nvCxnSpPr>
        <p:spPr>
          <a:xfrm flipV="1">
            <a:off x="3763519" y="1788888"/>
            <a:ext cx="1383279" cy="98998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2283DFB-C054-0249-BD2F-11577ACEDAEC}"/>
              </a:ext>
            </a:extLst>
          </p:cNvPr>
          <p:cNvCxnSpPr>
            <a:cxnSpLocks/>
          </p:cNvCxnSpPr>
          <p:nvPr/>
        </p:nvCxnSpPr>
        <p:spPr>
          <a:xfrm flipV="1">
            <a:off x="3700173" y="1893242"/>
            <a:ext cx="1446625" cy="1742826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ADDAF4C-74A3-E14A-B671-47D57DAE5ACC}"/>
              </a:ext>
            </a:extLst>
          </p:cNvPr>
          <p:cNvCxnSpPr>
            <a:cxnSpLocks/>
          </p:cNvCxnSpPr>
          <p:nvPr/>
        </p:nvCxnSpPr>
        <p:spPr>
          <a:xfrm flipV="1">
            <a:off x="3690918" y="1893242"/>
            <a:ext cx="1498713" cy="2665816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C254CAE-218D-BE4A-8F73-14D9DC8E084D}"/>
              </a:ext>
            </a:extLst>
          </p:cNvPr>
          <p:cNvCxnSpPr>
            <a:cxnSpLocks/>
          </p:cNvCxnSpPr>
          <p:nvPr/>
        </p:nvCxnSpPr>
        <p:spPr>
          <a:xfrm>
            <a:off x="5499022" y="1847255"/>
            <a:ext cx="1468979" cy="1378895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894A71D-99F4-7143-B0D1-D2EE22416742}"/>
              </a:ext>
            </a:extLst>
          </p:cNvPr>
          <p:cNvCxnSpPr>
            <a:cxnSpLocks/>
          </p:cNvCxnSpPr>
          <p:nvPr/>
        </p:nvCxnSpPr>
        <p:spPr>
          <a:xfrm>
            <a:off x="5569958" y="2647094"/>
            <a:ext cx="1270786" cy="633137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53A1934-D583-2D41-94A2-DCC8A5081D83}"/>
              </a:ext>
            </a:extLst>
          </p:cNvPr>
          <p:cNvCxnSpPr>
            <a:cxnSpLocks/>
          </p:cNvCxnSpPr>
          <p:nvPr/>
        </p:nvCxnSpPr>
        <p:spPr>
          <a:xfrm flipV="1">
            <a:off x="5598118" y="3385049"/>
            <a:ext cx="1242626" cy="2626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B2A5B5C-E80C-7840-9B9B-6AFF36052479}"/>
              </a:ext>
            </a:extLst>
          </p:cNvPr>
          <p:cNvCxnSpPr>
            <a:cxnSpLocks/>
          </p:cNvCxnSpPr>
          <p:nvPr/>
        </p:nvCxnSpPr>
        <p:spPr>
          <a:xfrm flipV="1">
            <a:off x="5569958" y="3516127"/>
            <a:ext cx="1270786" cy="634214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9016B23-73C5-7341-AFFB-324DD4D3596B}"/>
              </a:ext>
            </a:extLst>
          </p:cNvPr>
          <p:cNvCxnSpPr>
            <a:cxnSpLocks/>
          </p:cNvCxnSpPr>
          <p:nvPr/>
        </p:nvCxnSpPr>
        <p:spPr>
          <a:xfrm flipV="1">
            <a:off x="5499022" y="3597320"/>
            <a:ext cx="1441546" cy="1386323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EF566DEA-3DD5-4B4A-99C1-16897481D017}"/>
              </a:ext>
            </a:extLst>
          </p:cNvPr>
          <p:cNvSpPr/>
          <p:nvPr/>
        </p:nvSpPr>
        <p:spPr>
          <a:xfrm>
            <a:off x="5095407" y="1381819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549440-89F3-6045-AE81-15697C34260F}"/>
              </a:ext>
            </a:extLst>
          </p:cNvPr>
          <p:cNvSpPr txBox="1"/>
          <p:nvPr/>
        </p:nvSpPr>
        <p:spPr>
          <a:xfrm>
            <a:off x="3544312" y="1526513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[1,1]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58058D2-52E8-2B48-BCDD-EB898DE2300F}"/>
              </a:ext>
            </a:extLst>
          </p:cNvPr>
          <p:cNvSpPr txBox="1"/>
          <p:nvPr/>
        </p:nvSpPr>
        <p:spPr>
          <a:xfrm>
            <a:off x="3492044" y="2061185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[1,2]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B7C25AC-C586-FE43-BE6E-C4F03484A951}"/>
              </a:ext>
            </a:extLst>
          </p:cNvPr>
          <p:cNvSpPr txBox="1"/>
          <p:nvPr/>
        </p:nvSpPr>
        <p:spPr>
          <a:xfrm>
            <a:off x="3390782" y="2698556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[1,3]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8445BED-3663-4F4E-BEE1-9C93C5221A23}"/>
              </a:ext>
            </a:extLst>
          </p:cNvPr>
          <p:cNvSpPr txBox="1"/>
          <p:nvPr/>
        </p:nvSpPr>
        <p:spPr>
          <a:xfrm>
            <a:off x="3492043" y="3904107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[1,4]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1DC2C4-90B2-AC46-8407-17307C7A75F1}"/>
              </a:ext>
            </a:extLst>
          </p:cNvPr>
          <p:cNvSpPr txBox="1"/>
          <p:nvPr/>
        </p:nvSpPr>
        <p:spPr>
          <a:xfrm>
            <a:off x="5489767" y="2012622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[1,1]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8A17A25-27F2-6547-8794-4126F8E5B940}"/>
              </a:ext>
            </a:extLst>
          </p:cNvPr>
          <p:cNvSpPr txBox="1"/>
          <p:nvPr/>
        </p:nvSpPr>
        <p:spPr>
          <a:xfrm>
            <a:off x="5009562" y="2749557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[1,2]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78982D8-56B9-E04C-A3F6-6A60F50D86D0}"/>
              </a:ext>
            </a:extLst>
          </p:cNvPr>
          <p:cNvSpPr txBox="1"/>
          <p:nvPr/>
        </p:nvSpPr>
        <p:spPr>
          <a:xfrm>
            <a:off x="5275009" y="3104926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[1,3]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A4DBD36-1055-2545-85FC-48A608A4DFDF}"/>
              </a:ext>
            </a:extLst>
          </p:cNvPr>
          <p:cNvSpPr txBox="1"/>
          <p:nvPr/>
        </p:nvSpPr>
        <p:spPr>
          <a:xfrm>
            <a:off x="5124857" y="3650300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[1,4]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B1293BA-CFBC-2F46-90B8-819718AE3555}"/>
              </a:ext>
            </a:extLst>
          </p:cNvPr>
          <p:cNvSpPr txBox="1"/>
          <p:nvPr/>
        </p:nvSpPr>
        <p:spPr>
          <a:xfrm>
            <a:off x="5487578" y="4400165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[1,5]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31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1A80F8-DBC7-554E-A341-4A675D4E7F46}"/>
              </a:ext>
            </a:extLst>
          </p:cNvPr>
          <p:cNvSpPr txBox="1"/>
          <p:nvPr/>
        </p:nvSpPr>
        <p:spPr>
          <a:xfrm>
            <a:off x="2216494" y="1792037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A38F43-4BA5-EC40-88A5-5686EE37A7B3}"/>
              </a:ext>
            </a:extLst>
          </p:cNvPr>
          <p:cNvSpPr txBox="1"/>
          <p:nvPr/>
        </p:nvSpPr>
        <p:spPr>
          <a:xfrm>
            <a:off x="2216493" y="2596255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2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BB34D4-BBFC-6047-891F-C6F92F0C5819}"/>
              </a:ext>
            </a:extLst>
          </p:cNvPr>
          <p:cNvSpPr txBox="1"/>
          <p:nvPr/>
        </p:nvSpPr>
        <p:spPr>
          <a:xfrm>
            <a:off x="2216492" y="3528339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3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3C8530-74DE-174C-88F0-18B8D576B32C}"/>
              </a:ext>
            </a:extLst>
          </p:cNvPr>
          <p:cNvSpPr txBox="1"/>
          <p:nvPr/>
        </p:nvSpPr>
        <p:spPr>
          <a:xfrm>
            <a:off x="2200844" y="4460423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4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01320-3C46-7042-AC55-542D1F65748F}"/>
              </a:ext>
            </a:extLst>
          </p:cNvPr>
          <p:cNvSpPr txBox="1"/>
          <p:nvPr/>
        </p:nvSpPr>
        <p:spPr>
          <a:xfrm>
            <a:off x="5044626" y="5483249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A999A7-F3AB-FC4A-9582-B795BD208040}"/>
              </a:ext>
            </a:extLst>
          </p:cNvPr>
          <p:cNvSpPr txBox="1"/>
          <p:nvPr/>
        </p:nvSpPr>
        <p:spPr>
          <a:xfrm>
            <a:off x="5146798" y="541625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568B8B-CF6D-F842-874E-CCDF6AF0F506}"/>
              </a:ext>
            </a:extLst>
          </p:cNvPr>
          <p:cNvSpPr txBox="1"/>
          <p:nvPr/>
        </p:nvSpPr>
        <p:spPr>
          <a:xfrm>
            <a:off x="3153055" y="5018172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5446A2-D940-A946-8000-0A4171B524D2}"/>
              </a:ext>
            </a:extLst>
          </p:cNvPr>
          <p:cNvSpPr txBox="1"/>
          <p:nvPr/>
        </p:nvSpPr>
        <p:spPr>
          <a:xfrm>
            <a:off x="3355351" y="4964758"/>
            <a:ext cx="34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>
                <a:latin typeface="Fira Sans" panose="020B0503050000020004" pitchFamily="34" charset="0"/>
                <a:ea typeface="Fira Sans" panose="020B0503050000020004" pitchFamily="34" charset="0"/>
              </a:rPr>
              <a:t>⟶</a:t>
            </a:r>
            <a:endParaRPr lang="en-US" i="1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024DF4-A921-4846-9F47-9E8868818BDB}"/>
              </a:ext>
            </a:extLst>
          </p:cNvPr>
          <p:cNvSpPr txBox="1"/>
          <p:nvPr/>
        </p:nvSpPr>
        <p:spPr>
          <a:xfrm>
            <a:off x="6840744" y="3528339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367327-272F-FA45-A5A8-4CACD02AB676}"/>
              </a:ext>
            </a:extLst>
          </p:cNvPr>
          <p:cNvSpPr txBox="1"/>
          <p:nvPr/>
        </p:nvSpPr>
        <p:spPr>
          <a:xfrm>
            <a:off x="7785100" y="3089808"/>
            <a:ext cx="749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Fira Sans" panose="020B0503050000020004" pitchFamily="34" charset="0"/>
                <a:ea typeface="Fira Sans" panose="020B0503050000020004" pitchFamily="34" charset="0"/>
              </a:rPr>
              <a:t>u</a:t>
            </a:r>
            <a:r>
              <a:rPr lang="en-US" sz="3600" baseline="-25000"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endParaRPr lang="en-US" sz="3600">
              <a:latin typeface="Courier" pitchFamily="2" charset="0"/>
              <a:ea typeface="Fira Sans" panose="020B0503050000020004" pitchFamily="34" charset="0"/>
            </a:endParaRPr>
          </a:p>
        </p:txBody>
      </p:sp>
      <p:pic>
        <p:nvPicPr>
          <p:cNvPr id="17" name="Picture 16" descr="A close up of a necklace&#10;&#10;Description automatically generated">
            <a:extLst>
              <a:ext uri="{FF2B5EF4-FFF2-40B4-BE49-F238E27FC236}">
                <a16:creationId xmlns:a16="http://schemas.microsoft.com/office/drawing/2014/main" id="{7017D1D3-38D4-E04C-A9EF-202E1DF725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3000"/>
          </a:blip>
          <a:srcRect r="13453"/>
          <a:stretch/>
        </p:blipFill>
        <p:spPr>
          <a:xfrm>
            <a:off x="2793999" y="1304736"/>
            <a:ext cx="4991101" cy="42164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85DA3E7-E558-A54F-A77B-840011465695}"/>
              </a:ext>
            </a:extLst>
          </p:cNvPr>
          <p:cNvSpPr txBox="1"/>
          <p:nvPr/>
        </p:nvSpPr>
        <p:spPr>
          <a:xfrm>
            <a:off x="3038506" y="1093067"/>
            <a:ext cx="1041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input layer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DF364A-A0E1-1543-9B8A-12935E9CF66B}"/>
              </a:ext>
            </a:extLst>
          </p:cNvPr>
          <p:cNvSpPr txBox="1"/>
          <p:nvPr/>
        </p:nvSpPr>
        <p:spPr>
          <a:xfrm>
            <a:off x="4823771" y="597593"/>
            <a:ext cx="1041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hidden layer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5C2DD79-BA7B-1045-BC91-A1932434F798}"/>
              </a:ext>
            </a:extLst>
          </p:cNvPr>
          <p:cNvSpPr txBox="1"/>
          <p:nvPr/>
        </p:nvSpPr>
        <p:spPr>
          <a:xfrm>
            <a:off x="6968001" y="2360676"/>
            <a:ext cx="1041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Fira Sans" panose="020B0503050000020004" pitchFamily="34" charset="0"/>
                <a:ea typeface="Fira Sans" panose="020B0503050000020004" pitchFamily="34" charset="0"/>
              </a:rPr>
              <a:t>output layer</a:t>
            </a:r>
            <a:endParaRPr lang="en-US" sz="20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784ADD5-7B73-F744-B2DA-283DF58205AF}"/>
              </a:ext>
            </a:extLst>
          </p:cNvPr>
          <p:cNvCxnSpPr>
            <a:cxnSpLocks/>
          </p:cNvCxnSpPr>
          <p:nvPr/>
        </p:nvCxnSpPr>
        <p:spPr>
          <a:xfrm>
            <a:off x="3816881" y="2168070"/>
            <a:ext cx="1278526" cy="285267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88BB95E-217D-CB4B-86D1-EBD2C9C3DBAA}"/>
              </a:ext>
            </a:extLst>
          </p:cNvPr>
          <p:cNvCxnSpPr>
            <a:cxnSpLocks/>
          </p:cNvCxnSpPr>
          <p:nvPr/>
        </p:nvCxnSpPr>
        <p:spPr>
          <a:xfrm flipV="1">
            <a:off x="3839780" y="2591882"/>
            <a:ext cx="1255627" cy="326876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2283DFB-C054-0249-BD2F-11577ACEDAEC}"/>
              </a:ext>
            </a:extLst>
          </p:cNvPr>
          <p:cNvCxnSpPr>
            <a:cxnSpLocks/>
          </p:cNvCxnSpPr>
          <p:nvPr/>
        </p:nvCxnSpPr>
        <p:spPr>
          <a:xfrm flipV="1">
            <a:off x="3763643" y="2688145"/>
            <a:ext cx="1360993" cy="100827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ADDAF4C-74A3-E14A-B671-47D57DAE5ACC}"/>
              </a:ext>
            </a:extLst>
          </p:cNvPr>
          <p:cNvCxnSpPr>
            <a:cxnSpLocks/>
          </p:cNvCxnSpPr>
          <p:nvPr/>
        </p:nvCxnSpPr>
        <p:spPr>
          <a:xfrm flipV="1">
            <a:off x="3740828" y="2714619"/>
            <a:ext cx="1434357" cy="1844439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C254CAE-218D-BE4A-8F73-14D9DC8E084D}"/>
              </a:ext>
            </a:extLst>
          </p:cNvPr>
          <p:cNvCxnSpPr>
            <a:cxnSpLocks/>
          </p:cNvCxnSpPr>
          <p:nvPr/>
        </p:nvCxnSpPr>
        <p:spPr>
          <a:xfrm>
            <a:off x="5499022" y="1847255"/>
            <a:ext cx="1468979" cy="1378895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894A71D-99F4-7143-B0D1-D2EE22416742}"/>
              </a:ext>
            </a:extLst>
          </p:cNvPr>
          <p:cNvCxnSpPr>
            <a:cxnSpLocks/>
          </p:cNvCxnSpPr>
          <p:nvPr/>
        </p:nvCxnSpPr>
        <p:spPr>
          <a:xfrm>
            <a:off x="5569958" y="2647094"/>
            <a:ext cx="1270786" cy="633137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53A1934-D583-2D41-94A2-DCC8A5081D83}"/>
              </a:ext>
            </a:extLst>
          </p:cNvPr>
          <p:cNvCxnSpPr>
            <a:cxnSpLocks/>
          </p:cNvCxnSpPr>
          <p:nvPr/>
        </p:nvCxnSpPr>
        <p:spPr>
          <a:xfrm flipV="1">
            <a:off x="5598118" y="3385049"/>
            <a:ext cx="1242626" cy="2626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B2A5B5C-E80C-7840-9B9B-6AFF36052479}"/>
              </a:ext>
            </a:extLst>
          </p:cNvPr>
          <p:cNvCxnSpPr>
            <a:cxnSpLocks/>
          </p:cNvCxnSpPr>
          <p:nvPr/>
        </p:nvCxnSpPr>
        <p:spPr>
          <a:xfrm flipV="1">
            <a:off x="5569958" y="3516127"/>
            <a:ext cx="1270786" cy="634214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9016B23-73C5-7341-AFFB-324DD4D3596B}"/>
              </a:ext>
            </a:extLst>
          </p:cNvPr>
          <p:cNvCxnSpPr>
            <a:cxnSpLocks/>
          </p:cNvCxnSpPr>
          <p:nvPr/>
        </p:nvCxnSpPr>
        <p:spPr>
          <a:xfrm flipV="1">
            <a:off x="5499022" y="3597320"/>
            <a:ext cx="1441546" cy="1386323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EF566DEA-3DD5-4B4A-99C1-16897481D017}"/>
              </a:ext>
            </a:extLst>
          </p:cNvPr>
          <p:cNvSpPr/>
          <p:nvPr/>
        </p:nvSpPr>
        <p:spPr>
          <a:xfrm>
            <a:off x="5095198" y="2295104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D549440-89F3-6045-AE81-15697C34260F}"/>
              </a:ext>
            </a:extLst>
          </p:cNvPr>
          <p:cNvSpPr txBox="1"/>
          <p:nvPr/>
        </p:nvSpPr>
        <p:spPr>
          <a:xfrm>
            <a:off x="3606905" y="1886173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[2,1]</a:t>
            </a:r>
            <a:endParaRPr lang="en-US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58058D2-52E8-2B48-BCDD-EB898DE2300F}"/>
              </a:ext>
            </a:extLst>
          </p:cNvPr>
          <p:cNvSpPr txBox="1"/>
          <p:nvPr/>
        </p:nvSpPr>
        <p:spPr>
          <a:xfrm>
            <a:off x="3439806" y="2446356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[2,2]</a:t>
            </a:r>
            <a:endParaRPr lang="en-US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B7C25AC-C586-FE43-BE6E-C4F03484A951}"/>
              </a:ext>
            </a:extLst>
          </p:cNvPr>
          <p:cNvSpPr txBox="1"/>
          <p:nvPr/>
        </p:nvSpPr>
        <p:spPr>
          <a:xfrm>
            <a:off x="3244280" y="3121435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[2,3]</a:t>
            </a:r>
            <a:endParaRPr lang="en-US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8445BED-3663-4F4E-BEE1-9C93C5221A23}"/>
              </a:ext>
            </a:extLst>
          </p:cNvPr>
          <p:cNvSpPr txBox="1"/>
          <p:nvPr/>
        </p:nvSpPr>
        <p:spPr>
          <a:xfrm>
            <a:off x="3631161" y="3667312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H</a:t>
            </a:r>
            <a:r>
              <a:rPr lang="en-US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[2,4]</a:t>
            </a:r>
            <a:endParaRPr lang="en-US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1DC2C4-90B2-AC46-8407-17307C7A75F1}"/>
              </a:ext>
            </a:extLst>
          </p:cNvPr>
          <p:cNvSpPr txBox="1"/>
          <p:nvPr/>
        </p:nvSpPr>
        <p:spPr>
          <a:xfrm>
            <a:off x="5489767" y="2012622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[1,1]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8A17A25-27F2-6547-8794-4126F8E5B940}"/>
              </a:ext>
            </a:extLst>
          </p:cNvPr>
          <p:cNvSpPr txBox="1"/>
          <p:nvPr/>
        </p:nvSpPr>
        <p:spPr>
          <a:xfrm>
            <a:off x="5009562" y="2749557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[1,2]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78982D8-56B9-E04C-A3F6-6A60F50D86D0}"/>
              </a:ext>
            </a:extLst>
          </p:cNvPr>
          <p:cNvSpPr txBox="1"/>
          <p:nvPr/>
        </p:nvSpPr>
        <p:spPr>
          <a:xfrm>
            <a:off x="5275009" y="3104926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[1,3]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A4DBD36-1055-2545-85FC-48A608A4DFDF}"/>
              </a:ext>
            </a:extLst>
          </p:cNvPr>
          <p:cNvSpPr txBox="1"/>
          <p:nvPr/>
        </p:nvSpPr>
        <p:spPr>
          <a:xfrm>
            <a:off x="5124857" y="3650300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[1,4]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B1293BA-CFBC-2F46-90B8-819718AE3555}"/>
              </a:ext>
            </a:extLst>
          </p:cNvPr>
          <p:cNvSpPr txBox="1"/>
          <p:nvPr/>
        </p:nvSpPr>
        <p:spPr>
          <a:xfrm>
            <a:off x="5487578" y="4400165"/>
            <a:ext cx="160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</a:t>
            </a:r>
            <a:r>
              <a:rPr lang="en-US" baseline="-250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O</a:t>
            </a:r>
            <a:r>
              <a:rPr lang="en-US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[1,5]</a:t>
            </a:r>
            <a:endParaRPr lang="en-US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7781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1A80F8-DBC7-554E-A341-4A675D4E7F46}"/>
              </a:ext>
            </a:extLst>
          </p:cNvPr>
          <p:cNvSpPr txBox="1"/>
          <p:nvPr/>
        </p:nvSpPr>
        <p:spPr>
          <a:xfrm>
            <a:off x="3295903" y="1218508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</a:t>
            </a:r>
            <a:endParaRPr lang="en-US" sz="2800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2283DFB-C054-0249-BD2F-11577ACEDAEC}"/>
              </a:ext>
            </a:extLst>
          </p:cNvPr>
          <p:cNvCxnSpPr>
            <a:cxnSpLocks/>
          </p:cNvCxnSpPr>
          <p:nvPr/>
        </p:nvCxnSpPr>
        <p:spPr>
          <a:xfrm>
            <a:off x="3922070" y="1540208"/>
            <a:ext cx="1564330" cy="604561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ADDAF4C-74A3-E14A-B671-47D57DAE5ACC}"/>
              </a:ext>
            </a:extLst>
          </p:cNvPr>
          <p:cNvCxnSpPr>
            <a:cxnSpLocks/>
            <a:stCxn id="40" idx="6"/>
          </p:cNvCxnSpPr>
          <p:nvPr/>
        </p:nvCxnSpPr>
        <p:spPr>
          <a:xfrm>
            <a:off x="3922070" y="2227489"/>
            <a:ext cx="1564330" cy="34429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EF566DEA-3DD5-4B4A-99C1-16897481D017}"/>
              </a:ext>
            </a:extLst>
          </p:cNvPr>
          <p:cNvSpPr/>
          <p:nvPr/>
        </p:nvSpPr>
        <p:spPr>
          <a:xfrm>
            <a:off x="3419150" y="1251641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8243C14-1648-EE44-9FC2-95C156F54A5A}"/>
              </a:ext>
            </a:extLst>
          </p:cNvPr>
          <p:cNvSpPr txBox="1"/>
          <p:nvPr/>
        </p:nvSpPr>
        <p:spPr>
          <a:xfrm>
            <a:off x="3295903" y="1942896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b</a:t>
            </a:r>
            <a:endParaRPr lang="en-US" sz="2800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B9911DE-32E1-744B-AD66-1FAE7C86C946}"/>
              </a:ext>
            </a:extLst>
          </p:cNvPr>
          <p:cNvSpPr/>
          <p:nvPr/>
        </p:nvSpPr>
        <p:spPr>
          <a:xfrm>
            <a:off x="3419150" y="1976029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A775C8-80B6-C543-9EFB-67E074C4D780}"/>
              </a:ext>
            </a:extLst>
          </p:cNvPr>
          <p:cNvSpPr txBox="1"/>
          <p:nvPr/>
        </p:nvSpPr>
        <p:spPr>
          <a:xfrm>
            <a:off x="3295903" y="2669245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c</a:t>
            </a:r>
            <a:endParaRPr lang="en-US" sz="2800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7274D08-F9A5-1A4E-9F78-C5DCF2337470}"/>
              </a:ext>
            </a:extLst>
          </p:cNvPr>
          <p:cNvSpPr/>
          <p:nvPr/>
        </p:nvSpPr>
        <p:spPr>
          <a:xfrm>
            <a:off x="3419150" y="2702378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FEA542C-D115-F649-BD71-1C2D9C431C43}"/>
              </a:ext>
            </a:extLst>
          </p:cNvPr>
          <p:cNvCxnSpPr>
            <a:cxnSpLocks/>
          </p:cNvCxnSpPr>
          <p:nvPr/>
        </p:nvCxnSpPr>
        <p:spPr>
          <a:xfrm flipV="1">
            <a:off x="3922070" y="2334653"/>
            <a:ext cx="1596564" cy="619185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4BB76577-9D7C-EC4C-AF2E-737663FE9A0F}"/>
              </a:ext>
            </a:extLst>
          </p:cNvPr>
          <p:cNvSpPr txBox="1"/>
          <p:nvPr/>
        </p:nvSpPr>
        <p:spPr>
          <a:xfrm>
            <a:off x="5477567" y="1983093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f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1C0118E5-673E-BE48-8EB0-3FD898CDADD3}"/>
              </a:ext>
            </a:extLst>
          </p:cNvPr>
          <p:cNvSpPr/>
          <p:nvPr/>
        </p:nvSpPr>
        <p:spPr>
          <a:xfrm>
            <a:off x="5609647" y="1976029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BE0D88-F2D4-F342-9F47-ED7724E1758B}"/>
              </a:ext>
            </a:extLst>
          </p:cNvPr>
          <p:cNvSpPr txBox="1"/>
          <p:nvPr/>
        </p:nvSpPr>
        <p:spPr>
          <a:xfrm>
            <a:off x="4348208" y="1347717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endParaRPr lang="en-US" sz="2800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EB253FF-D18C-DC49-94BC-B20C3E104CB2}"/>
              </a:ext>
            </a:extLst>
          </p:cNvPr>
          <p:cNvSpPr txBox="1"/>
          <p:nvPr/>
        </p:nvSpPr>
        <p:spPr>
          <a:xfrm>
            <a:off x="4094184" y="1794160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y</a:t>
            </a:r>
            <a:endParaRPr lang="en-US" sz="2800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ED9F1B8-F975-DE41-A027-77A9AC8B75F0}"/>
              </a:ext>
            </a:extLst>
          </p:cNvPr>
          <p:cNvSpPr txBox="1"/>
          <p:nvPr/>
        </p:nvSpPr>
        <p:spPr>
          <a:xfrm>
            <a:off x="4296776" y="2569753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endParaRPr lang="en-US" sz="2800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38EE920-D990-EA4F-9AF4-994DCCC17C82}"/>
              </a:ext>
            </a:extLst>
          </p:cNvPr>
          <p:cNvSpPr txBox="1"/>
          <p:nvPr/>
        </p:nvSpPr>
        <p:spPr>
          <a:xfrm>
            <a:off x="6557067" y="1218508"/>
            <a:ext cx="2891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f = </a:t>
            </a:r>
            <a:r>
              <a:rPr lang="en-US" sz="28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</a:t>
            </a:r>
            <a:r>
              <a:rPr lang="en-US" sz="28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x</a:t>
            </a:r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 + </a:t>
            </a:r>
            <a:r>
              <a:rPr lang="en-US" sz="28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b</a:t>
            </a:r>
            <a:r>
              <a:rPr lang="en-US" sz="28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y</a:t>
            </a:r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 + </a:t>
            </a:r>
            <a:r>
              <a:rPr lang="en-US" sz="28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c</a:t>
            </a:r>
            <a:r>
              <a:rPr lang="en-US" sz="28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z</a:t>
            </a:r>
            <a:endParaRPr lang="en-US" sz="2800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2300C43-AE72-6046-9770-E3029B21210D}"/>
              </a:ext>
            </a:extLst>
          </p:cNvPr>
          <p:cNvSpPr txBox="1"/>
          <p:nvPr/>
        </p:nvSpPr>
        <p:spPr>
          <a:xfrm>
            <a:off x="2125477" y="4406830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n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1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68B0730-15A3-C54B-BB7A-B1BE342145BA}"/>
              </a:ext>
            </a:extLst>
          </p:cNvPr>
          <p:cNvCxnSpPr>
            <a:cxnSpLocks/>
          </p:cNvCxnSpPr>
          <p:nvPr/>
        </p:nvCxnSpPr>
        <p:spPr>
          <a:xfrm>
            <a:off x="2751644" y="4728530"/>
            <a:ext cx="1564330" cy="604561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9FDD008-9EB9-3949-ACAB-5B2B7C69D26D}"/>
              </a:ext>
            </a:extLst>
          </p:cNvPr>
          <p:cNvCxnSpPr>
            <a:cxnSpLocks/>
            <a:stCxn id="67" idx="6"/>
          </p:cNvCxnSpPr>
          <p:nvPr/>
        </p:nvCxnSpPr>
        <p:spPr>
          <a:xfrm>
            <a:off x="2751644" y="5415811"/>
            <a:ext cx="1564330" cy="34429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36824C1E-419A-2447-86F2-D3752B5449E8}"/>
              </a:ext>
            </a:extLst>
          </p:cNvPr>
          <p:cNvSpPr/>
          <p:nvPr/>
        </p:nvSpPr>
        <p:spPr>
          <a:xfrm>
            <a:off x="2248724" y="4439963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DECF01F-B355-EE4A-80ED-D98FCD1301BD}"/>
              </a:ext>
            </a:extLst>
          </p:cNvPr>
          <p:cNvSpPr txBox="1"/>
          <p:nvPr/>
        </p:nvSpPr>
        <p:spPr>
          <a:xfrm>
            <a:off x="2125477" y="5131218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n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2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DE991F19-6A11-234C-88DE-4F5396E83299}"/>
              </a:ext>
            </a:extLst>
          </p:cNvPr>
          <p:cNvSpPr/>
          <p:nvPr/>
        </p:nvSpPr>
        <p:spPr>
          <a:xfrm>
            <a:off x="2248724" y="5164351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017EDA9-5C1A-2D43-8E1E-D8849692714F}"/>
              </a:ext>
            </a:extLst>
          </p:cNvPr>
          <p:cNvSpPr txBox="1"/>
          <p:nvPr/>
        </p:nvSpPr>
        <p:spPr>
          <a:xfrm>
            <a:off x="2125477" y="5857567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n</a:t>
            </a:r>
            <a:r>
              <a:rPr lang="en-US" sz="2800" baseline="-25000">
                <a:latin typeface="Fira Sans" panose="020B0503050000020004" pitchFamily="34" charset="0"/>
                <a:ea typeface="Fira Sans" panose="020B0503050000020004" pitchFamily="34" charset="0"/>
              </a:rPr>
              <a:t>3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77B2A7B-E07E-D544-B032-0BC0CF8D60E4}"/>
              </a:ext>
            </a:extLst>
          </p:cNvPr>
          <p:cNvSpPr/>
          <p:nvPr/>
        </p:nvSpPr>
        <p:spPr>
          <a:xfrm>
            <a:off x="2248724" y="5890700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F24AC1C-41B5-9B41-BA95-E4D4437AE0E3}"/>
              </a:ext>
            </a:extLst>
          </p:cNvPr>
          <p:cNvCxnSpPr>
            <a:cxnSpLocks/>
          </p:cNvCxnSpPr>
          <p:nvPr/>
        </p:nvCxnSpPr>
        <p:spPr>
          <a:xfrm flipV="1">
            <a:off x="2751644" y="5522975"/>
            <a:ext cx="1596564" cy="619185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4A6B719D-CB98-1640-95E7-E06DDA181DAE}"/>
              </a:ext>
            </a:extLst>
          </p:cNvPr>
          <p:cNvSpPr txBox="1"/>
          <p:nvPr/>
        </p:nvSpPr>
        <p:spPr>
          <a:xfrm>
            <a:off x="4313765" y="5154201"/>
            <a:ext cx="749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Fira Sans" panose="020B0503050000020004" pitchFamily="34" charset="0"/>
                <a:ea typeface="Fira Sans" panose="020B0503050000020004" pitchFamily="34" charset="0"/>
              </a:rPr>
              <a:t>∑</a:t>
            </a:r>
            <a:endParaRPr lang="en-US" sz="28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B15BED3E-6B91-FB49-B8F7-941BF46AB536}"/>
              </a:ext>
            </a:extLst>
          </p:cNvPr>
          <p:cNvSpPr/>
          <p:nvPr/>
        </p:nvSpPr>
        <p:spPr>
          <a:xfrm>
            <a:off x="4439221" y="5164351"/>
            <a:ext cx="502920" cy="502920"/>
          </a:xfrm>
          <a:prstGeom prst="ellips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769836B1-A3F1-154C-ABE8-85738B1E1CD7}"/>
              </a:ext>
            </a:extLst>
          </p:cNvPr>
          <p:cNvCxnSpPr>
            <a:cxnSpLocks/>
          </p:cNvCxnSpPr>
          <p:nvPr/>
        </p:nvCxnSpPr>
        <p:spPr>
          <a:xfrm>
            <a:off x="5126838" y="5410798"/>
            <a:ext cx="584518" cy="0"/>
          </a:xfrm>
          <a:prstGeom prst="straightConnector1">
            <a:avLst/>
          </a:prstGeom>
          <a:ln w="38100">
            <a:solidFill>
              <a:srgbClr val="19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DEE479A4-20A4-8148-8511-EECE5D46CF0E}"/>
              </a:ext>
            </a:extLst>
          </p:cNvPr>
          <p:cNvSpPr/>
          <p:nvPr/>
        </p:nvSpPr>
        <p:spPr>
          <a:xfrm>
            <a:off x="5881962" y="5084480"/>
            <a:ext cx="731520" cy="73152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45F8A62-8063-794C-A2A8-338B18FC853D}"/>
              </a:ext>
            </a:extLst>
          </p:cNvPr>
          <p:cNvCxnSpPr>
            <a:cxnSpLocks/>
          </p:cNvCxnSpPr>
          <p:nvPr/>
        </p:nvCxnSpPr>
        <p:spPr>
          <a:xfrm>
            <a:off x="5881962" y="5697053"/>
            <a:ext cx="36576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1A235E6A-3067-534F-AF00-3EF555A949A0}"/>
              </a:ext>
            </a:extLst>
          </p:cNvPr>
          <p:cNvSpPr txBox="1"/>
          <p:nvPr/>
        </p:nvSpPr>
        <p:spPr>
          <a:xfrm>
            <a:off x="6064842" y="4915203"/>
            <a:ext cx="749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Fira Sans" panose="020B0503050000020004" pitchFamily="34" charset="0"/>
                <a:ea typeface="Fira Sans" panose="020B0503050000020004" pitchFamily="34" charset="0"/>
              </a:rPr>
              <a:t>fire</a:t>
            </a:r>
            <a:endParaRPr lang="en-US" sz="16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DF50C54E-4189-8E4C-B88B-6A57CFC36462}"/>
              </a:ext>
            </a:extLst>
          </p:cNvPr>
          <p:cNvCxnSpPr>
            <a:cxnSpLocks/>
          </p:cNvCxnSpPr>
          <p:nvPr/>
        </p:nvCxnSpPr>
        <p:spPr>
          <a:xfrm>
            <a:off x="6250262" y="5227153"/>
            <a:ext cx="36576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72C5EC4-A8CA-304A-8D20-EB7157E3F7DD}"/>
              </a:ext>
            </a:extLst>
          </p:cNvPr>
          <p:cNvCxnSpPr>
            <a:cxnSpLocks/>
          </p:cNvCxnSpPr>
          <p:nvPr/>
        </p:nvCxnSpPr>
        <p:spPr>
          <a:xfrm>
            <a:off x="6247722" y="5201753"/>
            <a:ext cx="0" cy="50292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B93057A1-C0CA-CC43-B63D-B1E1346E1053}"/>
              </a:ext>
            </a:extLst>
          </p:cNvPr>
          <p:cNvSpPr txBox="1"/>
          <p:nvPr/>
        </p:nvSpPr>
        <p:spPr>
          <a:xfrm>
            <a:off x="5687708" y="5640885"/>
            <a:ext cx="749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Fira Sans" panose="020B0503050000020004" pitchFamily="34" charset="0"/>
                <a:ea typeface="Fira Sans" panose="020B0503050000020004" pitchFamily="34" charset="0"/>
              </a:rPr>
              <a:t>no fire</a:t>
            </a:r>
            <a:endParaRPr lang="en-US" sz="1600">
              <a:latin typeface="Courier" pitchFamily="2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370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2463119C-64CB-524C-A1F6-172432410083}"/>
              </a:ext>
            </a:extLst>
          </p:cNvPr>
          <p:cNvCxnSpPr>
            <a:cxnSpLocks/>
          </p:cNvCxnSpPr>
          <p:nvPr/>
        </p:nvCxnSpPr>
        <p:spPr>
          <a:xfrm flipV="1">
            <a:off x="970690" y="2689380"/>
            <a:ext cx="0" cy="178500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1C3497B-576C-1448-9781-6CBD97600EAD}"/>
              </a:ext>
            </a:extLst>
          </p:cNvPr>
          <p:cNvCxnSpPr>
            <a:cxnSpLocks/>
          </p:cNvCxnSpPr>
          <p:nvPr/>
        </p:nvCxnSpPr>
        <p:spPr>
          <a:xfrm>
            <a:off x="970690" y="4474384"/>
            <a:ext cx="441077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11949FA3-5957-D14F-8972-865536DFFEAF}"/>
              </a:ext>
            </a:extLst>
          </p:cNvPr>
          <p:cNvSpPr/>
          <p:nvPr/>
        </p:nvSpPr>
        <p:spPr>
          <a:xfrm>
            <a:off x="1199213" y="359764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6D03BB-EF74-9846-A514-CA32AE500DF5}"/>
              </a:ext>
            </a:extLst>
          </p:cNvPr>
          <p:cNvSpPr/>
          <p:nvPr/>
        </p:nvSpPr>
        <p:spPr>
          <a:xfrm>
            <a:off x="1382093" y="388611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89D31ED-C2B1-6142-9929-D1E45B2429AE}"/>
              </a:ext>
            </a:extLst>
          </p:cNvPr>
          <p:cNvSpPr/>
          <p:nvPr/>
        </p:nvSpPr>
        <p:spPr>
          <a:xfrm>
            <a:off x="1564973" y="36349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49AAB11-8868-584F-A6D6-CC661E1A89BF}"/>
              </a:ext>
            </a:extLst>
          </p:cNvPr>
          <p:cNvSpPr/>
          <p:nvPr/>
        </p:nvSpPr>
        <p:spPr>
          <a:xfrm>
            <a:off x="1717373" y="37873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9B51839-B44C-DC44-9FA6-3A095C28BE5B}"/>
              </a:ext>
            </a:extLst>
          </p:cNvPr>
          <p:cNvSpPr/>
          <p:nvPr/>
        </p:nvSpPr>
        <p:spPr>
          <a:xfrm>
            <a:off x="3883296" y="349886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1E2D3FA-BBF8-5441-8C78-17C4F0873BA5}"/>
              </a:ext>
            </a:extLst>
          </p:cNvPr>
          <p:cNvSpPr/>
          <p:nvPr/>
        </p:nvSpPr>
        <p:spPr>
          <a:xfrm>
            <a:off x="4269543" y="355872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A0ED13B-D20A-5D4A-8BEF-69CB36B27374}"/>
              </a:ext>
            </a:extLst>
          </p:cNvPr>
          <p:cNvSpPr/>
          <p:nvPr/>
        </p:nvSpPr>
        <p:spPr>
          <a:xfrm>
            <a:off x="3974736" y="378733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2815BB5-34B7-614C-BC7A-C979235BBD48}"/>
              </a:ext>
            </a:extLst>
          </p:cNvPr>
          <p:cNvSpPr/>
          <p:nvPr/>
        </p:nvSpPr>
        <p:spPr>
          <a:xfrm>
            <a:off x="4149622" y="329139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8FB2DF3-2988-F44B-B33F-2BCB31FB6E96}"/>
              </a:ext>
            </a:extLst>
          </p:cNvPr>
          <p:cNvSpPr/>
          <p:nvPr/>
        </p:nvSpPr>
        <p:spPr>
          <a:xfrm>
            <a:off x="4791537" y="347427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5CAF0C9-5B0D-C945-BFA6-E623BD0DD0A9}"/>
              </a:ext>
            </a:extLst>
          </p:cNvPr>
          <p:cNvSpPr/>
          <p:nvPr/>
        </p:nvSpPr>
        <p:spPr>
          <a:xfrm>
            <a:off x="2725211" y="3125173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BACA09-989F-2145-8A09-C02787CCDD58}"/>
              </a:ext>
            </a:extLst>
          </p:cNvPr>
          <p:cNvSpPr/>
          <p:nvPr/>
        </p:nvSpPr>
        <p:spPr>
          <a:xfrm>
            <a:off x="2381774" y="3075707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A0F402-F66B-6E47-A2B5-CF55B8A2DFF1}"/>
              </a:ext>
            </a:extLst>
          </p:cNvPr>
          <p:cNvSpPr/>
          <p:nvPr/>
        </p:nvSpPr>
        <p:spPr>
          <a:xfrm>
            <a:off x="2528677" y="3452055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3F54F87-44AB-3641-B607-312089D44D3F}"/>
              </a:ext>
            </a:extLst>
          </p:cNvPr>
          <p:cNvSpPr/>
          <p:nvPr/>
        </p:nvSpPr>
        <p:spPr>
          <a:xfrm>
            <a:off x="3214399" y="3506200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29A93B5-030A-6843-8673-84FAC57A476C}"/>
              </a:ext>
            </a:extLst>
          </p:cNvPr>
          <p:cNvSpPr/>
          <p:nvPr/>
        </p:nvSpPr>
        <p:spPr>
          <a:xfrm>
            <a:off x="2908091" y="3703231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1545AA9-A0F6-3C4F-8444-BF0916A84655}"/>
              </a:ext>
            </a:extLst>
          </p:cNvPr>
          <p:cNvSpPr/>
          <p:nvPr/>
        </p:nvSpPr>
        <p:spPr>
          <a:xfrm>
            <a:off x="3305839" y="3898922"/>
            <a:ext cx="182880" cy="182880"/>
          </a:xfrm>
          <a:prstGeom prst="ellipse">
            <a:avLst/>
          </a:prstGeom>
          <a:solidFill>
            <a:srgbClr val="8CC2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563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DCB29B4-490E-9340-8138-F775DEFEE01C}"/>
              </a:ext>
            </a:extLst>
          </p:cNvPr>
          <p:cNvCxnSpPr>
            <a:cxnSpLocks/>
          </p:cNvCxnSpPr>
          <p:nvPr/>
        </p:nvCxnSpPr>
        <p:spPr>
          <a:xfrm flipV="1">
            <a:off x="9170310" y="1251109"/>
            <a:ext cx="0" cy="3126018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A8328A2-793E-9740-9267-67D8E20EDE88}"/>
              </a:ext>
            </a:extLst>
          </p:cNvPr>
          <p:cNvCxnSpPr>
            <a:cxnSpLocks/>
          </p:cNvCxnSpPr>
          <p:nvPr/>
        </p:nvCxnSpPr>
        <p:spPr>
          <a:xfrm>
            <a:off x="7119655" y="2757442"/>
            <a:ext cx="4170936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D24F82D-1661-C94C-A2BF-9A1547B321CD}"/>
              </a:ext>
            </a:extLst>
          </p:cNvPr>
          <p:cNvSpPr/>
          <p:nvPr/>
        </p:nvSpPr>
        <p:spPr>
          <a:xfrm>
            <a:off x="8921720" y="266600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BBBAB81-D2D5-954C-8E06-153D967828AE}"/>
              </a:ext>
            </a:extLst>
          </p:cNvPr>
          <p:cNvSpPr/>
          <p:nvPr/>
        </p:nvSpPr>
        <p:spPr>
          <a:xfrm>
            <a:off x="9017910" y="299869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BD583CC-54B7-D947-893D-F83F2A21E2E7}"/>
              </a:ext>
            </a:extLst>
          </p:cNvPr>
          <p:cNvSpPr/>
          <p:nvPr/>
        </p:nvSpPr>
        <p:spPr>
          <a:xfrm>
            <a:off x="9200790" y="274752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42EEC06-1A74-034F-8D49-3FFD1DC2CA7B}"/>
              </a:ext>
            </a:extLst>
          </p:cNvPr>
          <p:cNvSpPr/>
          <p:nvPr/>
        </p:nvSpPr>
        <p:spPr>
          <a:xfrm>
            <a:off x="9353190" y="289992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1F0F08F-130C-9A43-A3F7-56A224ABEE41}"/>
              </a:ext>
            </a:extLst>
          </p:cNvPr>
          <p:cNvSpPr/>
          <p:nvPr/>
        </p:nvSpPr>
        <p:spPr>
          <a:xfrm>
            <a:off x="9446792" y="244080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294C618-0895-024E-A119-B87E4AC6A9FE}"/>
              </a:ext>
            </a:extLst>
          </p:cNvPr>
          <p:cNvSpPr/>
          <p:nvPr/>
        </p:nvSpPr>
        <p:spPr>
          <a:xfrm>
            <a:off x="9170310" y="315109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95042B5-EA24-004A-9D53-2DB83B20117C}"/>
              </a:ext>
            </a:extLst>
          </p:cNvPr>
          <p:cNvSpPr/>
          <p:nvPr/>
        </p:nvSpPr>
        <p:spPr>
          <a:xfrm>
            <a:off x="9353190" y="289992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2DD028C-542B-B74B-A313-5D81F20876B2}"/>
              </a:ext>
            </a:extLst>
          </p:cNvPr>
          <p:cNvSpPr/>
          <p:nvPr/>
        </p:nvSpPr>
        <p:spPr>
          <a:xfrm>
            <a:off x="9505590" y="305232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194F769-A05A-D04D-AED2-291F6F719F51}"/>
              </a:ext>
            </a:extLst>
          </p:cNvPr>
          <p:cNvSpPr/>
          <p:nvPr/>
        </p:nvSpPr>
        <p:spPr>
          <a:xfrm>
            <a:off x="9170310" y="315109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31B0419-736D-544E-A7D5-8B4C7E7AFA96}"/>
              </a:ext>
            </a:extLst>
          </p:cNvPr>
          <p:cNvSpPr/>
          <p:nvPr/>
        </p:nvSpPr>
        <p:spPr>
          <a:xfrm>
            <a:off x="9353190" y="289992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7600B66-BF4F-EB45-8436-E3A9726879C2}"/>
              </a:ext>
            </a:extLst>
          </p:cNvPr>
          <p:cNvSpPr/>
          <p:nvPr/>
        </p:nvSpPr>
        <p:spPr>
          <a:xfrm>
            <a:off x="9505590" y="305232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E959D46-0EAC-CA47-8BA2-D2692A669363}"/>
              </a:ext>
            </a:extLst>
          </p:cNvPr>
          <p:cNvSpPr/>
          <p:nvPr/>
        </p:nvSpPr>
        <p:spPr>
          <a:xfrm>
            <a:off x="9139830" y="301502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5923EA9-79C4-5B4A-A100-88D7E26C16B5}"/>
              </a:ext>
            </a:extLst>
          </p:cNvPr>
          <p:cNvSpPr/>
          <p:nvPr/>
        </p:nvSpPr>
        <p:spPr>
          <a:xfrm>
            <a:off x="9322710" y="330349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1F89CE4-029A-0544-AE7F-0B8B334F1A69}"/>
              </a:ext>
            </a:extLst>
          </p:cNvPr>
          <p:cNvSpPr/>
          <p:nvPr/>
        </p:nvSpPr>
        <p:spPr>
          <a:xfrm>
            <a:off x="9505590" y="305232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4AF0F0D-058B-6540-BB15-96E389B30085}"/>
              </a:ext>
            </a:extLst>
          </p:cNvPr>
          <p:cNvSpPr/>
          <p:nvPr/>
        </p:nvSpPr>
        <p:spPr>
          <a:xfrm>
            <a:off x="9657990" y="320472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EA631AA-850B-6840-8022-D9663E6A378F}"/>
              </a:ext>
            </a:extLst>
          </p:cNvPr>
          <p:cNvSpPr/>
          <p:nvPr/>
        </p:nvSpPr>
        <p:spPr>
          <a:xfrm>
            <a:off x="8558717" y="242023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27E04F86-3335-8D4C-9B9C-14D981AC5F3A}"/>
              </a:ext>
            </a:extLst>
          </p:cNvPr>
          <p:cNvSpPr/>
          <p:nvPr/>
        </p:nvSpPr>
        <p:spPr>
          <a:xfrm>
            <a:off x="8711117" y="257263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888CF84-CE85-854A-BEA7-8D13D74851D2}"/>
              </a:ext>
            </a:extLst>
          </p:cNvPr>
          <p:cNvSpPr/>
          <p:nvPr/>
        </p:nvSpPr>
        <p:spPr>
          <a:xfrm>
            <a:off x="8528237" y="282381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7125BEA-E820-2D43-AC8C-E57313B7F266}"/>
              </a:ext>
            </a:extLst>
          </p:cNvPr>
          <p:cNvSpPr/>
          <p:nvPr/>
        </p:nvSpPr>
        <p:spPr>
          <a:xfrm>
            <a:off x="8711117" y="257263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8BA11FE-74BF-EA49-B432-F5CDB972EF6B}"/>
              </a:ext>
            </a:extLst>
          </p:cNvPr>
          <p:cNvSpPr/>
          <p:nvPr/>
        </p:nvSpPr>
        <p:spPr>
          <a:xfrm>
            <a:off x="8863517" y="272503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C8072ED-A6D2-744B-94E0-FCC8ECD481DC}"/>
              </a:ext>
            </a:extLst>
          </p:cNvPr>
          <p:cNvSpPr/>
          <p:nvPr/>
        </p:nvSpPr>
        <p:spPr>
          <a:xfrm>
            <a:off x="8528237" y="282381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75FF829-5DA2-5349-B422-C49960D6ECCA}"/>
              </a:ext>
            </a:extLst>
          </p:cNvPr>
          <p:cNvSpPr/>
          <p:nvPr/>
        </p:nvSpPr>
        <p:spPr>
          <a:xfrm>
            <a:off x="8711117" y="257263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DA5C658-24D8-CD4A-895C-B4B3C7CBABE7}"/>
              </a:ext>
            </a:extLst>
          </p:cNvPr>
          <p:cNvSpPr/>
          <p:nvPr/>
        </p:nvSpPr>
        <p:spPr>
          <a:xfrm>
            <a:off x="8863517" y="272503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5D21E19-589F-AD4B-AC61-4BA6D39CF32C}"/>
              </a:ext>
            </a:extLst>
          </p:cNvPr>
          <p:cNvSpPr/>
          <p:nvPr/>
        </p:nvSpPr>
        <p:spPr>
          <a:xfrm>
            <a:off x="8497757" y="26877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3E878C0-AE09-1449-85C8-7D67347C87F2}"/>
              </a:ext>
            </a:extLst>
          </p:cNvPr>
          <p:cNvSpPr/>
          <p:nvPr/>
        </p:nvSpPr>
        <p:spPr>
          <a:xfrm>
            <a:off x="8680637" y="297621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DB970FF-67AD-D54A-9F49-1257345C747A}"/>
              </a:ext>
            </a:extLst>
          </p:cNvPr>
          <p:cNvSpPr/>
          <p:nvPr/>
        </p:nvSpPr>
        <p:spPr>
          <a:xfrm>
            <a:off x="8863517" y="272503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9DEAAC4-CC2E-AF41-8E7E-DEBA1E046626}"/>
              </a:ext>
            </a:extLst>
          </p:cNvPr>
          <p:cNvSpPr/>
          <p:nvPr/>
        </p:nvSpPr>
        <p:spPr>
          <a:xfrm>
            <a:off x="9015917" y="287743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F1BED9E-1997-484B-87A4-C1AABD1AAEE4}"/>
              </a:ext>
            </a:extLst>
          </p:cNvPr>
          <p:cNvSpPr/>
          <p:nvPr/>
        </p:nvSpPr>
        <p:spPr>
          <a:xfrm>
            <a:off x="9654509" y="370872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CD271134-14FA-1A46-9B90-4A05E5EE24F0}"/>
              </a:ext>
            </a:extLst>
          </p:cNvPr>
          <p:cNvSpPr/>
          <p:nvPr/>
        </p:nvSpPr>
        <p:spPr>
          <a:xfrm>
            <a:off x="10040756" y="376858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6474D14-B05F-7C46-BCC9-AC9689AC967B}"/>
              </a:ext>
            </a:extLst>
          </p:cNvPr>
          <p:cNvSpPr/>
          <p:nvPr/>
        </p:nvSpPr>
        <p:spPr>
          <a:xfrm>
            <a:off x="9745949" y="399719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DE86B83-E545-8B49-80DF-189F12F26D7F}"/>
              </a:ext>
            </a:extLst>
          </p:cNvPr>
          <p:cNvSpPr/>
          <p:nvPr/>
        </p:nvSpPr>
        <p:spPr>
          <a:xfrm>
            <a:off x="9920835" y="350125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8474A37-053F-BB47-B278-1C31AEECFDBB}"/>
              </a:ext>
            </a:extLst>
          </p:cNvPr>
          <p:cNvSpPr/>
          <p:nvPr/>
        </p:nvSpPr>
        <p:spPr>
          <a:xfrm>
            <a:off x="10562750" y="368413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9CA08C7-35A4-7342-A920-E14D71863DBD}"/>
              </a:ext>
            </a:extLst>
          </p:cNvPr>
          <p:cNvSpPr/>
          <p:nvPr/>
        </p:nvSpPr>
        <p:spPr>
          <a:xfrm>
            <a:off x="10744873" y="211963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EC2E830-E9A0-034F-ACAA-B6FB95A97F87}"/>
              </a:ext>
            </a:extLst>
          </p:cNvPr>
          <p:cNvSpPr/>
          <p:nvPr/>
        </p:nvSpPr>
        <p:spPr>
          <a:xfrm>
            <a:off x="10073236" y="216714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4637487-8139-B249-81A6-02F373A9B7F0}"/>
              </a:ext>
            </a:extLst>
          </p:cNvPr>
          <p:cNvSpPr/>
          <p:nvPr/>
        </p:nvSpPr>
        <p:spPr>
          <a:xfrm>
            <a:off x="10453084" y="245809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56BC0A9-F969-084B-8F16-DBA906509B11}"/>
              </a:ext>
            </a:extLst>
          </p:cNvPr>
          <p:cNvSpPr/>
          <p:nvPr/>
        </p:nvSpPr>
        <p:spPr>
          <a:xfrm>
            <a:off x="9953315" y="189980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E4D5D0BF-03A8-504B-B429-53805B02AD40}"/>
              </a:ext>
            </a:extLst>
          </p:cNvPr>
          <p:cNvSpPr/>
          <p:nvPr/>
        </p:nvSpPr>
        <p:spPr>
          <a:xfrm>
            <a:off x="10498973" y="289299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6ADA993-73A1-454D-B496-329BB14101C8}"/>
              </a:ext>
            </a:extLst>
          </p:cNvPr>
          <p:cNvSpPr/>
          <p:nvPr/>
        </p:nvSpPr>
        <p:spPr>
          <a:xfrm>
            <a:off x="7417194" y="309948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7DEE81F8-6FD6-DF40-B26C-E3AAE125FD41}"/>
              </a:ext>
            </a:extLst>
          </p:cNvPr>
          <p:cNvSpPr/>
          <p:nvPr/>
        </p:nvSpPr>
        <p:spPr>
          <a:xfrm>
            <a:off x="7297273" y="283214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EAB3027-3DEE-4E4F-90B9-17665CD60F63}"/>
              </a:ext>
            </a:extLst>
          </p:cNvPr>
          <p:cNvSpPr/>
          <p:nvPr/>
        </p:nvSpPr>
        <p:spPr>
          <a:xfrm>
            <a:off x="7939188" y="301502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5491DE1-8850-B446-9C62-DEC1D6423F27}"/>
              </a:ext>
            </a:extLst>
          </p:cNvPr>
          <p:cNvSpPr/>
          <p:nvPr/>
        </p:nvSpPr>
        <p:spPr>
          <a:xfrm>
            <a:off x="7875411" y="222388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88D5136-C32B-764E-82B5-32963E046377}"/>
              </a:ext>
            </a:extLst>
          </p:cNvPr>
          <p:cNvSpPr/>
          <p:nvPr/>
        </p:nvSpPr>
        <p:spPr>
          <a:xfrm>
            <a:off x="8350948" y="393108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D9B1B8A-BD78-5049-AFC2-0D387BB40A32}"/>
              </a:ext>
            </a:extLst>
          </p:cNvPr>
          <p:cNvSpPr/>
          <p:nvPr/>
        </p:nvSpPr>
        <p:spPr>
          <a:xfrm>
            <a:off x="8231027" y="366374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505E850A-E2FF-4046-A441-A0CEEEE0CB68}"/>
              </a:ext>
            </a:extLst>
          </p:cNvPr>
          <p:cNvSpPr/>
          <p:nvPr/>
        </p:nvSpPr>
        <p:spPr>
          <a:xfrm>
            <a:off x="8872942" y="384662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245CCEC-8C57-2549-A916-ED027651029C}"/>
              </a:ext>
            </a:extLst>
          </p:cNvPr>
          <p:cNvSpPr/>
          <p:nvPr/>
        </p:nvSpPr>
        <p:spPr>
          <a:xfrm>
            <a:off x="8324665" y="153899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85226F5F-C83B-9A46-A711-FEC5E4F1623F}"/>
              </a:ext>
            </a:extLst>
          </p:cNvPr>
          <p:cNvSpPr/>
          <p:nvPr/>
        </p:nvSpPr>
        <p:spPr>
          <a:xfrm>
            <a:off x="8710912" y="159886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5D90F35C-4459-DF48-8393-8F511BC24D24}"/>
              </a:ext>
            </a:extLst>
          </p:cNvPr>
          <p:cNvSpPr/>
          <p:nvPr/>
        </p:nvSpPr>
        <p:spPr>
          <a:xfrm>
            <a:off x="8416105" y="182746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3248096-1485-1844-87C4-DD38ECDF5992}"/>
              </a:ext>
            </a:extLst>
          </p:cNvPr>
          <p:cNvSpPr/>
          <p:nvPr/>
        </p:nvSpPr>
        <p:spPr>
          <a:xfrm>
            <a:off x="8590991" y="133152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A3F9F3A6-5CDC-0243-B0E4-7BD7029F508A}"/>
              </a:ext>
            </a:extLst>
          </p:cNvPr>
          <p:cNvSpPr/>
          <p:nvPr/>
        </p:nvSpPr>
        <p:spPr>
          <a:xfrm>
            <a:off x="9373677" y="142048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6E4D771-5560-3441-B1DC-172F13993D07}"/>
              </a:ext>
            </a:extLst>
          </p:cNvPr>
          <p:cNvSpPr/>
          <p:nvPr/>
        </p:nvSpPr>
        <p:spPr>
          <a:xfrm>
            <a:off x="9759924" y="148034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89341567-6F75-3D46-888F-E84CC5D2096D}"/>
              </a:ext>
            </a:extLst>
          </p:cNvPr>
          <p:cNvSpPr/>
          <p:nvPr/>
        </p:nvSpPr>
        <p:spPr>
          <a:xfrm>
            <a:off x="9465117" y="170895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5B297CFB-6036-7D45-A306-E2BF1D961100}"/>
              </a:ext>
            </a:extLst>
          </p:cNvPr>
          <p:cNvSpPr/>
          <p:nvPr/>
        </p:nvSpPr>
        <p:spPr>
          <a:xfrm>
            <a:off x="9640003" y="121300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F3A2341-F01D-9A49-8532-8A170537599A}"/>
              </a:ext>
            </a:extLst>
          </p:cNvPr>
          <p:cNvSpPr/>
          <p:nvPr/>
        </p:nvSpPr>
        <p:spPr>
          <a:xfrm>
            <a:off x="8378515" y="2027910"/>
            <a:ext cx="1645920" cy="1645920"/>
          </a:xfrm>
          <a:prstGeom prst="ellipse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52AC529D-3351-3D4B-889F-AC8D4C678BB6}"/>
              </a:ext>
            </a:extLst>
          </p:cNvPr>
          <p:cNvCxnSpPr>
            <a:cxnSpLocks/>
          </p:cNvCxnSpPr>
          <p:nvPr/>
        </p:nvCxnSpPr>
        <p:spPr>
          <a:xfrm flipV="1">
            <a:off x="2991210" y="1213008"/>
            <a:ext cx="0" cy="3126018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6781C44-B840-1F49-A737-FF1DA1F014DF}"/>
              </a:ext>
            </a:extLst>
          </p:cNvPr>
          <p:cNvCxnSpPr>
            <a:cxnSpLocks/>
          </p:cNvCxnSpPr>
          <p:nvPr/>
        </p:nvCxnSpPr>
        <p:spPr>
          <a:xfrm>
            <a:off x="940555" y="2719341"/>
            <a:ext cx="4170936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Oval 113">
            <a:extLst>
              <a:ext uri="{FF2B5EF4-FFF2-40B4-BE49-F238E27FC236}">
                <a16:creationId xmlns:a16="http://schemas.microsoft.com/office/drawing/2014/main" id="{6F9B62C4-EF00-0F43-8446-0004EA7BD066}"/>
              </a:ext>
            </a:extLst>
          </p:cNvPr>
          <p:cNvSpPr/>
          <p:nvPr/>
        </p:nvSpPr>
        <p:spPr>
          <a:xfrm>
            <a:off x="1952530" y="121300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6B11A645-977E-AC48-B928-964E77B56226}"/>
              </a:ext>
            </a:extLst>
          </p:cNvPr>
          <p:cNvSpPr/>
          <p:nvPr/>
        </p:nvSpPr>
        <p:spPr>
          <a:xfrm>
            <a:off x="2145565" y="15008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1A530F06-AC45-C347-B589-3F0E3F89D132}"/>
              </a:ext>
            </a:extLst>
          </p:cNvPr>
          <p:cNvSpPr/>
          <p:nvPr/>
        </p:nvSpPr>
        <p:spPr>
          <a:xfrm>
            <a:off x="2531812" y="156075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C76A9D86-ED89-B444-9E84-BC102D5D7E65}"/>
              </a:ext>
            </a:extLst>
          </p:cNvPr>
          <p:cNvSpPr/>
          <p:nvPr/>
        </p:nvSpPr>
        <p:spPr>
          <a:xfrm>
            <a:off x="2237005" y="178936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E0CB6CDD-53B2-E94D-8A67-26C4683B9FF9}"/>
              </a:ext>
            </a:extLst>
          </p:cNvPr>
          <p:cNvSpPr/>
          <p:nvPr/>
        </p:nvSpPr>
        <p:spPr>
          <a:xfrm>
            <a:off x="2411891" y="129342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18E910E2-45CA-7440-B58E-8873DFEF4973}"/>
              </a:ext>
            </a:extLst>
          </p:cNvPr>
          <p:cNvSpPr/>
          <p:nvPr/>
        </p:nvSpPr>
        <p:spPr>
          <a:xfrm>
            <a:off x="3194577" y="138237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1DA978E-51CD-4240-9D69-6EEF225575FE}"/>
              </a:ext>
            </a:extLst>
          </p:cNvPr>
          <p:cNvSpPr/>
          <p:nvPr/>
        </p:nvSpPr>
        <p:spPr>
          <a:xfrm>
            <a:off x="3286017" y="167085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40C90A56-1067-4944-A517-8A057D571C62}"/>
              </a:ext>
            </a:extLst>
          </p:cNvPr>
          <p:cNvSpPr/>
          <p:nvPr/>
        </p:nvSpPr>
        <p:spPr>
          <a:xfrm>
            <a:off x="3460903" y="117490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C7B4F64-42B8-AA42-91B5-483EB90032D4}"/>
              </a:ext>
            </a:extLst>
          </p:cNvPr>
          <p:cNvSpPr/>
          <p:nvPr/>
        </p:nvSpPr>
        <p:spPr>
          <a:xfrm>
            <a:off x="2517919" y="334514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8A59F73-F770-1D4D-B519-ADDFC178F73B}"/>
              </a:ext>
            </a:extLst>
          </p:cNvPr>
          <p:cNvSpPr/>
          <p:nvPr/>
        </p:nvSpPr>
        <p:spPr>
          <a:xfrm>
            <a:off x="2614109" y="36778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623B322-31E9-314F-A512-0814A9C6F683}"/>
              </a:ext>
            </a:extLst>
          </p:cNvPr>
          <p:cNvSpPr/>
          <p:nvPr/>
        </p:nvSpPr>
        <p:spPr>
          <a:xfrm>
            <a:off x="2796989" y="34266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AFFFEF10-BDBF-9847-A177-F9F52390E375}"/>
              </a:ext>
            </a:extLst>
          </p:cNvPr>
          <p:cNvSpPr/>
          <p:nvPr/>
        </p:nvSpPr>
        <p:spPr>
          <a:xfrm>
            <a:off x="2949389" y="35790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950C3DE0-7779-1B4A-9657-B34E7D8E846E}"/>
              </a:ext>
            </a:extLst>
          </p:cNvPr>
          <p:cNvSpPr/>
          <p:nvPr/>
        </p:nvSpPr>
        <p:spPr>
          <a:xfrm>
            <a:off x="3042991" y="31199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5AB3644-87C4-F64C-AD6F-7CA9DCF25B48}"/>
              </a:ext>
            </a:extLst>
          </p:cNvPr>
          <p:cNvSpPr/>
          <p:nvPr/>
        </p:nvSpPr>
        <p:spPr>
          <a:xfrm>
            <a:off x="2766509" y="38302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F6AB9192-0653-FD4D-ABBA-F2634E8BEE4C}"/>
              </a:ext>
            </a:extLst>
          </p:cNvPr>
          <p:cNvSpPr/>
          <p:nvPr/>
        </p:nvSpPr>
        <p:spPr>
          <a:xfrm>
            <a:off x="2949389" y="35790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79DB8F6C-5EF8-6342-9E3E-498CFEE74A0E}"/>
              </a:ext>
            </a:extLst>
          </p:cNvPr>
          <p:cNvSpPr/>
          <p:nvPr/>
        </p:nvSpPr>
        <p:spPr>
          <a:xfrm>
            <a:off x="3101789" y="37314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A2E3BB63-0A85-B145-A5A2-1CB691509C79}"/>
              </a:ext>
            </a:extLst>
          </p:cNvPr>
          <p:cNvSpPr/>
          <p:nvPr/>
        </p:nvSpPr>
        <p:spPr>
          <a:xfrm>
            <a:off x="2766509" y="38302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E936387A-9387-AA41-A169-A24D89D6AD89}"/>
              </a:ext>
            </a:extLst>
          </p:cNvPr>
          <p:cNvSpPr/>
          <p:nvPr/>
        </p:nvSpPr>
        <p:spPr>
          <a:xfrm>
            <a:off x="2949389" y="35790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D93A2E01-0598-F844-B5F0-7D849CB7423F}"/>
              </a:ext>
            </a:extLst>
          </p:cNvPr>
          <p:cNvSpPr/>
          <p:nvPr/>
        </p:nvSpPr>
        <p:spPr>
          <a:xfrm>
            <a:off x="3101789" y="37314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DB7123-15E3-4E4C-A01C-72256170461A}"/>
              </a:ext>
            </a:extLst>
          </p:cNvPr>
          <p:cNvSpPr/>
          <p:nvPr/>
        </p:nvSpPr>
        <p:spPr>
          <a:xfrm>
            <a:off x="2736029" y="369416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A94CCA81-E642-754E-815F-1D2C384D8946}"/>
              </a:ext>
            </a:extLst>
          </p:cNvPr>
          <p:cNvSpPr/>
          <p:nvPr/>
        </p:nvSpPr>
        <p:spPr>
          <a:xfrm>
            <a:off x="2918909" y="39826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F22E2A49-3ED3-9845-805A-5E3AFFF2F7EF}"/>
              </a:ext>
            </a:extLst>
          </p:cNvPr>
          <p:cNvSpPr/>
          <p:nvPr/>
        </p:nvSpPr>
        <p:spPr>
          <a:xfrm>
            <a:off x="3101789" y="37314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AEBD9FA1-0456-D943-87C5-D70640E293E9}"/>
              </a:ext>
            </a:extLst>
          </p:cNvPr>
          <p:cNvSpPr/>
          <p:nvPr/>
        </p:nvSpPr>
        <p:spPr>
          <a:xfrm>
            <a:off x="3254189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B6CAB2C3-4E53-EF48-B754-A0030430E8D6}"/>
              </a:ext>
            </a:extLst>
          </p:cNvPr>
          <p:cNvSpPr/>
          <p:nvPr/>
        </p:nvSpPr>
        <p:spPr>
          <a:xfrm>
            <a:off x="2124936" y="30993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DB8B83DF-57BF-AE46-A7A4-31DFB027B49F}"/>
              </a:ext>
            </a:extLst>
          </p:cNvPr>
          <p:cNvSpPr/>
          <p:nvPr/>
        </p:nvSpPr>
        <p:spPr>
          <a:xfrm>
            <a:off x="2307316" y="32517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189686EA-9842-FA42-B745-232E148D4C3B}"/>
              </a:ext>
            </a:extLst>
          </p:cNvPr>
          <p:cNvSpPr/>
          <p:nvPr/>
        </p:nvSpPr>
        <p:spPr>
          <a:xfrm>
            <a:off x="2094456" y="35029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5A590A5D-E569-9446-897F-BFF2640B99C1}"/>
              </a:ext>
            </a:extLst>
          </p:cNvPr>
          <p:cNvSpPr/>
          <p:nvPr/>
        </p:nvSpPr>
        <p:spPr>
          <a:xfrm>
            <a:off x="2307316" y="32517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8FD15669-C14A-D24E-9328-9A5B07CFBCBE}"/>
              </a:ext>
            </a:extLst>
          </p:cNvPr>
          <p:cNvSpPr/>
          <p:nvPr/>
        </p:nvSpPr>
        <p:spPr>
          <a:xfrm>
            <a:off x="2459716" y="34041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5594D048-2E57-CF41-A8F7-9FF933B9D2EA}"/>
              </a:ext>
            </a:extLst>
          </p:cNvPr>
          <p:cNvSpPr/>
          <p:nvPr/>
        </p:nvSpPr>
        <p:spPr>
          <a:xfrm>
            <a:off x="2094456" y="35029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91A08DB3-0BC8-3E47-A656-75EE2A45B3A2}"/>
              </a:ext>
            </a:extLst>
          </p:cNvPr>
          <p:cNvSpPr/>
          <p:nvPr/>
        </p:nvSpPr>
        <p:spPr>
          <a:xfrm>
            <a:off x="2307316" y="32517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785F3144-6930-0945-BDCC-F3B09F4E979D}"/>
              </a:ext>
            </a:extLst>
          </p:cNvPr>
          <p:cNvSpPr/>
          <p:nvPr/>
        </p:nvSpPr>
        <p:spPr>
          <a:xfrm>
            <a:off x="2459716" y="34041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F642F16E-95C6-7F40-B592-26EF52AF8170}"/>
              </a:ext>
            </a:extLst>
          </p:cNvPr>
          <p:cNvSpPr/>
          <p:nvPr/>
        </p:nvSpPr>
        <p:spPr>
          <a:xfrm>
            <a:off x="2063976" y="336688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BFF38388-A761-6E4E-BB33-C2558B13510D}"/>
              </a:ext>
            </a:extLst>
          </p:cNvPr>
          <p:cNvSpPr/>
          <p:nvPr/>
        </p:nvSpPr>
        <p:spPr>
          <a:xfrm>
            <a:off x="2276836" y="36553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B4EFCB5-B47E-C444-B280-99F975B0B06A}"/>
              </a:ext>
            </a:extLst>
          </p:cNvPr>
          <p:cNvSpPr/>
          <p:nvPr/>
        </p:nvSpPr>
        <p:spPr>
          <a:xfrm>
            <a:off x="2459716" y="34041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D5F83FA-A181-4D40-AC5B-697E973201B1}"/>
              </a:ext>
            </a:extLst>
          </p:cNvPr>
          <p:cNvSpPr/>
          <p:nvPr/>
        </p:nvSpPr>
        <p:spPr>
          <a:xfrm>
            <a:off x="2612116" y="35565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3DFDF03-0569-9041-B6B2-C86626912C8D}"/>
              </a:ext>
            </a:extLst>
          </p:cNvPr>
          <p:cNvSpPr/>
          <p:nvPr/>
        </p:nvSpPr>
        <p:spPr>
          <a:xfrm>
            <a:off x="3072034" y="20756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90E626C-DBC3-354A-B94C-544459F339F7}"/>
              </a:ext>
            </a:extLst>
          </p:cNvPr>
          <p:cNvSpPr/>
          <p:nvPr/>
        </p:nvSpPr>
        <p:spPr>
          <a:xfrm>
            <a:off x="4292941" y="208097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CD1EA4C2-0FB2-AB4B-B3C2-CAC08BCF2157}"/>
              </a:ext>
            </a:extLst>
          </p:cNvPr>
          <p:cNvSpPr/>
          <p:nvPr/>
        </p:nvSpPr>
        <p:spPr>
          <a:xfrm>
            <a:off x="2952113" y="180836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0232D6BA-85F1-5645-9441-DA1EE8A20422}"/>
              </a:ext>
            </a:extLst>
          </p:cNvPr>
          <p:cNvSpPr/>
          <p:nvPr/>
        </p:nvSpPr>
        <p:spPr>
          <a:xfrm>
            <a:off x="3826239" y="218578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D4E5FB5B-CEFB-6A4E-9A8C-FEA0036B0EC4}"/>
              </a:ext>
            </a:extLst>
          </p:cNvPr>
          <p:cNvSpPr/>
          <p:nvPr/>
        </p:nvSpPr>
        <p:spPr>
          <a:xfrm>
            <a:off x="3453376" y="206089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23B7A9B2-683E-254B-89D9-95F29D1E00AA}"/>
              </a:ext>
            </a:extLst>
          </p:cNvPr>
          <p:cNvSpPr/>
          <p:nvPr/>
        </p:nvSpPr>
        <p:spPr>
          <a:xfrm>
            <a:off x="3544816" y="234936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DBAE44AB-3CAE-3242-A248-56167D4772C7}"/>
              </a:ext>
            </a:extLst>
          </p:cNvPr>
          <p:cNvSpPr/>
          <p:nvPr/>
        </p:nvSpPr>
        <p:spPr>
          <a:xfrm>
            <a:off x="3766759" y="157950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3F2EFF6B-819B-D84C-82BA-991EF0C0B6F9}"/>
              </a:ext>
            </a:extLst>
          </p:cNvPr>
          <p:cNvSpPr/>
          <p:nvPr/>
        </p:nvSpPr>
        <p:spPr>
          <a:xfrm>
            <a:off x="3858199" y="186798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97FF5F-AD56-1443-BD0D-92C148F133F1}"/>
              </a:ext>
            </a:extLst>
          </p:cNvPr>
          <p:cNvCxnSpPr/>
          <p:nvPr/>
        </p:nvCxnSpPr>
        <p:spPr>
          <a:xfrm>
            <a:off x="1077540" y="1630530"/>
            <a:ext cx="4170936" cy="2327715"/>
          </a:xfrm>
          <a:prstGeom prst="line">
            <a:avLst/>
          </a:prstGeom>
          <a:ln w="50800">
            <a:solidFill>
              <a:srgbClr val="192A2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Oval 173">
            <a:extLst>
              <a:ext uri="{FF2B5EF4-FFF2-40B4-BE49-F238E27FC236}">
                <a16:creationId xmlns:a16="http://schemas.microsoft.com/office/drawing/2014/main" id="{F2A78A9F-5B2E-EE41-BAE5-14CED3E47668}"/>
              </a:ext>
            </a:extLst>
          </p:cNvPr>
          <p:cNvSpPr/>
          <p:nvPr/>
        </p:nvSpPr>
        <p:spPr>
          <a:xfrm>
            <a:off x="3608455" y="39826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B70CCCA-47AA-134E-BE1F-1656340FEF56}"/>
              </a:ext>
            </a:extLst>
          </p:cNvPr>
          <p:cNvSpPr/>
          <p:nvPr/>
        </p:nvSpPr>
        <p:spPr>
          <a:xfrm>
            <a:off x="3943735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F29D5DB3-0FE2-8E4F-8486-AEF46F1E9688}"/>
              </a:ext>
            </a:extLst>
          </p:cNvPr>
          <p:cNvSpPr/>
          <p:nvPr/>
        </p:nvSpPr>
        <p:spPr>
          <a:xfrm>
            <a:off x="3608455" y="39826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42BC2758-C19D-AF49-AE1D-7659C0A69768}"/>
              </a:ext>
            </a:extLst>
          </p:cNvPr>
          <p:cNvSpPr/>
          <p:nvPr/>
        </p:nvSpPr>
        <p:spPr>
          <a:xfrm>
            <a:off x="3943735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ADD9FCD-0A4B-2C4B-9663-FE8E95B1B300}"/>
              </a:ext>
            </a:extLst>
          </p:cNvPr>
          <p:cNvSpPr/>
          <p:nvPr/>
        </p:nvSpPr>
        <p:spPr>
          <a:xfrm>
            <a:off x="3577975" y="384656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0B540406-8366-564D-8B66-5A293052E87C}"/>
              </a:ext>
            </a:extLst>
          </p:cNvPr>
          <p:cNvSpPr/>
          <p:nvPr/>
        </p:nvSpPr>
        <p:spPr>
          <a:xfrm>
            <a:off x="3760855" y="41350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7E0A41D-E4A3-7947-A29B-15F22ED8AC54}"/>
              </a:ext>
            </a:extLst>
          </p:cNvPr>
          <p:cNvSpPr/>
          <p:nvPr/>
        </p:nvSpPr>
        <p:spPr>
          <a:xfrm>
            <a:off x="3943735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3389896C-2706-9440-BC72-DBE8585FF08D}"/>
              </a:ext>
            </a:extLst>
          </p:cNvPr>
          <p:cNvSpPr/>
          <p:nvPr/>
        </p:nvSpPr>
        <p:spPr>
          <a:xfrm>
            <a:off x="4096135" y="40362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F14E6A80-3A9E-3A47-A903-D91127953737}"/>
              </a:ext>
            </a:extLst>
          </p:cNvPr>
          <p:cNvSpPr/>
          <p:nvPr/>
        </p:nvSpPr>
        <p:spPr>
          <a:xfrm>
            <a:off x="1707706" y="28470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066920F2-8FD5-004F-8F98-B6140810A693}"/>
              </a:ext>
            </a:extLst>
          </p:cNvPr>
          <p:cNvSpPr/>
          <p:nvPr/>
        </p:nvSpPr>
        <p:spPr>
          <a:xfrm>
            <a:off x="4515060" y="42772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4E935D1-D16E-6C4B-9551-A2ED3D61C8B2}"/>
              </a:ext>
            </a:extLst>
          </p:cNvPr>
          <p:cNvSpPr/>
          <p:nvPr/>
        </p:nvSpPr>
        <p:spPr>
          <a:xfrm>
            <a:off x="1707706" y="28470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C8BC7D8E-CE0F-7148-9667-5D7ED4C9C94D}"/>
              </a:ext>
            </a:extLst>
          </p:cNvPr>
          <p:cNvSpPr/>
          <p:nvPr/>
        </p:nvSpPr>
        <p:spPr>
          <a:xfrm>
            <a:off x="1860106" y="29994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9AE0B11-740C-0644-B21C-86DB2BC05B33}"/>
              </a:ext>
            </a:extLst>
          </p:cNvPr>
          <p:cNvSpPr/>
          <p:nvPr/>
        </p:nvSpPr>
        <p:spPr>
          <a:xfrm>
            <a:off x="1707706" y="28470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2E69FDC9-5670-554D-80A4-14E245181BF7}"/>
              </a:ext>
            </a:extLst>
          </p:cNvPr>
          <p:cNvSpPr/>
          <p:nvPr/>
        </p:nvSpPr>
        <p:spPr>
          <a:xfrm>
            <a:off x="1860106" y="29994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333C1224-F27A-2C4A-AE2B-5684B0CA5AD3}"/>
              </a:ext>
            </a:extLst>
          </p:cNvPr>
          <p:cNvSpPr/>
          <p:nvPr/>
        </p:nvSpPr>
        <p:spPr>
          <a:xfrm>
            <a:off x="1677226" y="325062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C8B9FEF6-AF2D-6940-8493-FAC6EB309771}"/>
              </a:ext>
            </a:extLst>
          </p:cNvPr>
          <p:cNvSpPr/>
          <p:nvPr/>
        </p:nvSpPr>
        <p:spPr>
          <a:xfrm>
            <a:off x="1860106" y="29994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18B029DC-4310-C943-A3FD-F49786194AC0}"/>
              </a:ext>
            </a:extLst>
          </p:cNvPr>
          <p:cNvSpPr/>
          <p:nvPr/>
        </p:nvSpPr>
        <p:spPr>
          <a:xfrm>
            <a:off x="2012506" y="31518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22D5BF02-0C9C-AF43-84DD-9F855FFC245E}"/>
              </a:ext>
            </a:extLst>
          </p:cNvPr>
          <p:cNvSpPr txBox="1"/>
          <p:nvPr/>
        </p:nvSpPr>
        <p:spPr>
          <a:xfrm>
            <a:off x="4612743" y="2922207"/>
            <a:ext cx="1948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seperating hyperplane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ADAA95E0-77D5-F444-A61B-F3C963A6A4C4}"/>
              </a:ext>
            </a:extLst>
          </p:cNvPr>
          <p:cNvCxnSpPr>
            <a:cxnSpLocks/>
          </p:cNvCxnSpPr>
          <p:nvPr/>
        </p:nvCxnSpPr>
        <p:spPr>
          <a:xfrm flipV="1">
            <a:off x="3030272" y="609460"/>
            <a:ext cx="1138692" cy="2085423"/>
          </a:xfrm>
          <a:prstGeom prst="line">
            <a:avLst/>
          </a:prstGeom>
          <a:ln w="50800">
            <a:solidFill>
              <a:srgbClr val="192A2C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ED58F33-22F8-F140-B107-7E43741ADD06}"/>
              </a:ext>
            </a:extLst>
          </p:cNvPr>
          <p:cNvSpPr/>
          <p:nvPr/>
        </p:nvSpPr>
        <p:spPr>
          <a:xfrm rot="1759914">
            <a:off x="3102813" y="2472687"/>
            <a:ext cx="365760" cy="365760"/>
          </a:xfrm>
          <a:prstGeom prst="rect">
            <a:avLst/>
          </a:prstGeom>
          <a:noFill/>
          <a:ln>
            <a:solidFill>
              <a:srgbClr val="192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BE5B702D-5C44-8E4B-936F-8287CBB1D30A}"/>
              </a:ext>
            </a:extLst>
          </p:cNvPr>
          <p:cNvSpPr txBox="1"/>
          <p:nvPr/>
        </p:nvSpPr>
        <p:spPr>
          <a:xfrm>
            <a:off x="4089571" y="539976"/>
            <a:ext cx="51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>
                <a:latin typeface="Fira Sans" panose="020B0503050000020004" pitchFamily="34" charset="0"/>
                <a:ea typeface="Fira Sans" panose="020B0503050000020004" pitchFamily="34" charset="0"/>
              </a:rPr>
              <a:t>β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F418ADC7-8D3C-684B-BB1A-AFD54E175DED}"/>
              </a:ext>
            </a:extLst>
          </p:cNvPr>
          <p:cNvSpPr txBox="1"/>
          <p:nvPr/>
        </p:nvSpPr>
        <p:spPr>
          <a:xfrm>
            <a:off x="1677226" y="394014"/>
            <a:ext cx="1409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⟨</a:t>
            </a:r>
            <a:r>
              <a:rPr lang="en-US" sz="2400" i="1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β, </a:t>
            </a:r>
            <a:r>
              <a:rPr lang="en-US" sz="2400">
                <a:solidFill>
                  <a:srgbClr val="87A7D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x⟩ &gt; 0</a:t>
            </a:r>
            <a:endParaRPr lang="en-US" sz="2400">
              <a:solidFill>
                <a:srgbClr val="87A7D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1E94B8E4-8BCD-D84E-BAB9-90932357044C}"/>
              </a:ext>
            </a:extLst>
          </p:cNvPr>
          <p:cNvSpPr txBox="1"/>
          <p:nvPr/>
        </p:nvSpPr>
        <p:spPr>
          <a:xfrm>
            <a:off x="614853" y="3921679"/>
            <a:ext cx="1409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⟨</a:t>
            </a:r>
            <a:r>
              <a:rPr lang="en-US" sz="2400" i="1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β, </a:t>
            </a:r>
            <a:r>
              <a:rPr lang="en-US" sz="2400">
                <a:solidFill>
                  <a:srgbClr val="E76D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x⟩ &lt; 0</a:t>
            </a:r>
            <a:endParaRPr lang="en-US" sz="2400">
              <a:solidFill>
                <a:srgbClr val="E76D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5E35580D-9483-F940-9E5E-6E08348ED6DF}"/>
              </a:ext>
            </a:extLst>
          </p:cNvPr>
          <p:cNvSpPr txBox="1"/>
          <p:nvPr/>
        </p:nvSpPr>
        <p:spPr>
          <a:xfrm>
            <a:off x="5202756" y="3805430"/>
            <a:ext cx="1409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⟨</a:t>
            </a:r>
            <a:r>
              <a:rPr lang="en-US" sz="2400" i="1">
                <a:latin typeface="Fira Sans" panose="020B0503050000020004" pitchFamily="34" charset="0"/>
                <a:ea typeface="Fira Sans" panose="020B0503050000020004" pitchFamily="34" charset="0"/>
              </a:rPr>
              <a:t>β, </a:t>
            </a:r>
            <a:r>
              <a:rPr lang="en-US" sz="2400">
                <a:latin typeface="Fira Sans" panose="020B0503050000020004" pitchFamily="34" charset="0"/>
                <a:ea typeface="Fira Sans" panose="020B0503050000020004" pitchFamily="34" charset="0"/>
              </a:rPr>
              <a:t>x⟩ = 0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1311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52AC529D-3351-3D4B-889F-AC8D4C678BB6}"/>
              </a:ext>
            </a:extLst>
          </p:cNvPr>
          <p:cNvCxnSpPr>
            <a:cxnSpLocks/>
          </p:cNvCxnSpPr>
          <p:nvPr/>
        </p:nvCxnSpPr>
        <p:spPr>
          <a:xfrm flipV="1">
            <a:off x="1297323" y="1213008"/>
            <a:ext cx="0" cy="3126018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6781C44-B840-1F49-A737-FF1DA1F014DF}"/>
              </a:ext>
            </a:extLst>
          </p:cNvPr>
          <p:cNvCxnSpPr>
            <a:cxnSpLocks/>
          </p:cNvCxnSpPr>
          <p:nvPr/>
        </p:nvCxnSpPr>
        <p:spPr>
          <a:xfrm>
            <a:off x="-753332" y="2719341"/>
            <a:ext cx="4170936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Oval 113">
            <a:extLst>
              <a:ext uri="{FF2B5EF4-FFF2-40B4-BE49-F238E27FC236}">
                <a16:creationId xmlns:a16="http://schemas.microsoft.com/office/drawing/2014/main" id="{6F9B62C4-EF00-0F43-8446-0004EA7BD066}"/>
              </a:ext>
            </a:extLst>
          </p:cNvPr>
          <p:cNvSpPr/>
          <p:nvPr/>
        </p:nvSpPr>
        <p:spPr>
          <a:xfrm>
            <a:off x="258643" y="121300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6B11A645-977E-AC48-B928-964E77B56226}"/>
              </a:ext>
            </a:extLst>
          </p:cNvPr>
          <p:cNvSpPr/>
          <p:nvPr/>
        </p:nvSpPr>
        <p:spPr>
          <a:xfrm>
            <a:off x="451678" y="15008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1A530F06-AC45-C347-B589-3F0E3F89D132}"/>
              </a:ext>
            </a:extLst>
          </p:cNvPr>
          <p:cNvSpPr/>
          <p:nvPr/>
        </p:nvSpPr>
        <p:spPr>
          <a:xfrm>
            <a:off x="837925" y="156075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C76A9D86-ED89-B444-9E84-BC102D5D7E65}"/>
              </a:ext>
            </a:extLst>
          </p:cNvPr>
          <p:cNvSpPr/>
          <p:nvPr/>
        </p:nvSpPr>
        <p:spPr>
          <a:xfrm>
            <a:off x="543118" y="178936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E0CB6CDD-53B2-E94D-8A67-26C4683B9FF9}"/>
              </a:ext>
            </a:extLst>
          </p:cNvPr>
          <p:cNvSpPr/>
          <p:nvPr/>
        </p:nvSpPr>
        <p:spPr>
          <a:xfrm>
            <a:off x="718004" y="129342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18E910E2-45CA-7440-B58E-8873DFEF4973}"/>
              </a:ext>
            </a:extLst>
          </p:cNvPr>
          <p:cNvSpPr/>
          <p:nvPr/>
        </p:nvSpPr>
        <p:spPr>
          <a:xfrm>
            <a:off x="1500690" y="138237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1DA978E-51CD-4240-9D69-6EEF225575FE}"/>
              </a:ext>
            </a:extLst>
          </p:cNvPr>
          <p:cNvSpPr/>
          <p:nvPr/>
        </p:nvSpPr>
        <p:spPr>
          <a:xfrm>
            <a:off x="1592130" y="167085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40C90A56-1067-4944-A517-8A057D571C62}"/>
              </a:ext>
            </a:extLst>
          </p:cNvPr>
          <p:cNvSpPr/>
          <p:nvPr/>
        </p:nvSpPr>
        <p:spPr>
          <a:xfrm>
            <a:off x="1767016" y="117490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C7B4F64-42B8-AA42-91B5-483EB90032D4}"/>
              </a:ext>
            </a:extLst>
          </p:cNvPr>
          <p:cNvSpPr/>
          <p:nvPr/>
        </p:nvSpPr>
        <p:spPr>
          <a:xfrm>
            <a:off x="824032" y="334514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8A59F73-F770-1D4D-B519-ADDFC178F73B}"/>
              </a:ext>
            </a:extLst>
          </p:cNvPr>
          <p:cNvSpPr/>
          <p:nvPr/>
        </p:nvSpPr>
        <p:spPr>
          <a:xfrm>
            <a:off x="920222" y="36778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623B322-31E9-314F-A512-0814A9C6F683}"/>
              </a:ext>
            </a:extLst>
          </p:cNvPr>
          <p:cNvSpPr/>
          <p:nvPr/>
        </p:nvSpPr>
        <p:spPr>
          <a:xfrm>
            <a:off x="1103102" y="34266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AFFFEF10-BDBF-9847-A177-F9F52390E375}"/>
              </a:ext>
            </a:extLst>
          </p:cNvPr>
          <p:cNvSpPr/>
          <p:nvPr/>
        </p:nvSpPr>
        <p:spPr>
          <a:xfrm>
            <a:off x="1255502" y="35790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950C3DE0-7779-1B4A-9657-B34E7D8E846E}"/>
              </a:ext>
            </a:extLst>
          </p:cNvPr>
          <p:cNvSpPr/>
          <p:nvPr/>
        </p:nvSpPr>
        <p:spPr>
          <a:xfrm>
            <a:off x="1349104" y="31199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5AB3644-87C4-F64C-AD6F-7CA9DCF25B48}"/>
              </a:ext>
            </a:extLst>
          </p:cNvPr>
          <p:cNvSpPr/>
          <p:nvPr/>
        </p:nvSpPr>
        <p:spPr>
          <a:xfrm>
            <a:off x="1072622" y="38302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F6AB9192-0653-FD4D-ABBA-F2634E8BEE4C}"/>
              </a:ext>
            </a:extLst>
          </p:cNvPr>
          <p:cNvSpPr/>
          <p:nvPr/>
        </p:nvSpPr>
        <p:spPr>
          <a:xfrm>
            <a:off x="1255502" y="35790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79DB8F6C-5EF8-6342-9E3E-498CFEE74A0E}"/>
              </a:ext>
            </a:extLst>
          </p:cNvPr>
          <p:cNvSpPr/>
          <p:nvPr/>
        </p:nvSpPr>
        <p:spPr>
          <a:xfrm>
            <a:off x="1407902" y="37314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A2E3BB63-0A85-B145-A5A2-1CB691509C79}"/>
              </a:ext>
            </a:extLst>
          </p:cNvPr>
          <p:cNvSpPr/>
          <p:nvPr/>
        </p:nvSpPr>
        <p:spPr>
          <a:xfrm>
            <a:off x="1072622" y="38302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E936387A-9387-AA41-A169-A24D89D6AD89}"/>
              </a:ext>
            </a:extLst>
          </p:cNvPr>
          <p:cNvSpPr/>
          <p:nvPr/>
        </p:nvSpPr>
        <p:spPr>
          <a:xfrm>
            <a:off x="1255502" y="35790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D93A2E01-0598-F844-B5F0-7D849CB7423F}"/>
              </a:ext>
            </a:extLst>
          </p:cNvPr>
          <p:cNvSpPr/>
          <p:nvPr/>
        </p:nvSpPr>
        <p:spPr>
          <a:xfrm>
            <a:off x="1407902" y="37314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DB7123-15E3-4E4C-A01C-72256170461A}"/>
              </a:ext>
            </a:extLst>
          </p:cNvPr>
          <p:cNvSpPr/>
          <p:nvPr/>
        </p:nvSpPr>
        <p:spPr>
          <a:xfrm>
            <a:off x="1042142" y="369416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A94CCA81-E642-754E-815F-1D2C384D8946}"/>
              </a:ext>
            </a:extLst>
          </p:cNvPr>
          <p:cNvSpPr/>
          <p:nvPr/>
        </p:nvSpPr>
        <p:spPr>
          <a:xfrm>
            <a:off x="1225022" y="39826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F22E2A49-3ED3-9845-805A-5E3AFFF2F7EF}"/>
              </a:ext>
            </a:extLst>
          </p:cNvPr>
          <p:cNvSpPr/>
          <p:nvPr/>
        </p:nvSpPr>
        <p:spPr>
          <a:xfrm>
            <a:off x="1407902" y="37314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AEBD9FA1-0456-D943-87C5-D70640E293E9}"/>
              </a:ext>
            </a:extLst>
          </p:cNvPr>
          <p:cNvSpPr/>
          <p:nvPr/>
        </p:nvSpPr>
        <p:spPr>
          <a:xfrm>
            <a:off x="1560302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B6CAB2C3-4E53-EF48-B754-A0030430E8D6}"/>
              </a:ext>
            </a:extLst>
          </p:cNvPr>
          <p:cNvSpPr/>
          <p:nvPr/>
        </p:nvSpPr>
        <p:spPr>
          <a:xfrm>
            <a:off x="431049" y="30993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DB8B83DF-57BF-AE46-A7A4-31DFB027B49F}"/>
              </a:ext>
            </a:extLst>
          </p:cNvPr>
          <p:cNvSpPr/>
          <p:nvPr/>
        </p:nvSpPr>
        <p:spPr>
          <a:xfrm>
            <a:off x="613429" y="32517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189686EA-9842-FA42-B745-232E148D4C3B}"/>
              </a:ext>
            </a:extLst>
          </p:cNvPr>
          <p:cNvSpPr/>
          <p:nvPr/>
        </p:nvSpPr>
        <p:spPr>
          <a:xfrm>
            <a:off x="400569" y="35029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5A590A5D-E569-9446-897F-BFF2640B99C1}"/>
              </a:ext>
            </a:extLst>
          </p:cNvPr>
          <p:cNvSpPr/>
          <p:nvPr/>
        </p:nvSpPr>
        <p:spPr>
          <a:xfrm>
            <a:off x="613429" y="32517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8FD15669-C14A-D24E-9328-9A5B07CFBCBE}"/>
              </a:ext>
            </a:extLst>
          </p:cNvPr>
          <p:cNvSpPr/>
          <p:nvPr/>
        </p:nvSpPr>
        <p:spPr>
          <a:xfrm>
            <a:off x="765829" y="34041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5594D048-2E57-CF41-A8F7-9FF933B9D2EA}"/>
              </a:ext>
            </a:extLst>
          </p:cNvPr>
          <p:cNvSpPr/>
          <p:nvPr/>
        </p:nvSpPr>
        <p:spPr>
          <a:xfrm>
            <a:off x="400569" y="35029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91A08DB3-0BC8-3E47-A656-75EE2A45B3A2}"/>
              </a:ext>
            </a:extLst>
          </p:cNvPr>
          <p:cNvSpPr/>
          <p:nvPr/>
        </p:nvSpPr>
        <p:spPr>
          <a:xfrm>
            <a:off x="613429" y="32517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785F3144-6930-0945-BDCC-F3B09F4E979D}"/>
              </a:ext>
            </a:extLst>
          </p:cNvPr>
          <p:cNvSpPr/>
          <p:nvPr/>
        </p:nvSpPr>
        <p:spPr>
          <a:xfrm>
            <a:off x="765829" y="34041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F642F16E-95C6-7F40-B592-26EF52AF8170}"/>
              </a:ext>
            </a:extLst>
          </p:cNvPr>
          <p:cNvSpPr/>
          <p:nvPr/>
        </p:nvSpPr>
        <p:spPr>
          <a:xfrm>
            <a:off x="370089" y="336688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BFF38388-A761-6E4E-BB33-C2558B13510D}"/>
              </a:ext>
            </a:extLst>
          </p:cNvPr>
          <p:cNvSpPr/>
          <p:nvPr/>
        </p:nvSpPr>
        <p:spPr>
          <a:xfrm>
            <a:off x="582949" y="36553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B4EFCB5-B47E-C444-B280-99F975B0B06A}"/>
              </a:ext>
            </a:extLst>
          </p:cNvPr>
          <p:cNvSpPr/>
          <p:nvPr/>
        </p:nvSpPr>
        <p:spPr>
          <a:xfrm>
            <a:off x="765829" y="34041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D5F83FA-A181-4D40-AC5B-697E973201B1}"/>
              </a:ext>
            </a:extLst>
          </p:cNvPr>
          <p:cNvSpPr/>
          <p:nvPr/>
        </p:nvSpPr>
        <p:spPr>
          <a:xfrm>
            <a:off x="918229" y="35565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3DFDF03-0569-9041-B6B2-C86626912C8D}"/>
              </a:ext>
            </a:extLst>
          </p:cNvPr>
          <p:cNvSpPr/>
          <p:nvPr/>
        </p:nvSpPr>
        <p:spPr>
          <a:xfrm>
            <a:off x="1378147" y="20756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90E626C-DBC3-354A-B94C-544459F339F7}"/>
              </a:ext>
            </a:extLst>
          </p:cNvPr>
          <p:cNvSpPr/>
          <p:nvPr/>
        </p:nvSpPr>
        <p:spPr>
          <a:xfrm>
            <a:off x="2599054" y="208097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CD1EA4C2-0FB2-AB4B-B3C2-CAC08BCF2157}"/>
              </a:ext>
            </a:extLst>
          </p:cNvPr>
          <p:cNvSpPr/>
          <p:nvPr/>
        </p:nvSpPr>
        <p:spPr>
          <a:xfrm>
            <a:off x="1258226" y="180836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0232D6BA-85F1-5645-9441-DA1EE8A20422}"/>
              </a:ext>
            </a:extLst>
          </p:cNvPr>
          <p:cNvSpPr/>
          <p:nvPr/>
        </p:nvSpPr>
        <p:spPr>
          <a:xfrm>
            <a:off x="2132352" y="218578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D4E5FB5B-CEFB-6A4E-9A8C-FEA0036B0EC4}"/>
              </a:ext>
            </a:extLst>
          </p:cNvPr>
          <p:cNvSpPr/>
          <p:nvPr/>
        </p:nvSpPr>
        <p:spPr>
          <a:xfrm>
            <a:off x="1759489" y="206089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23B7A9B2-683E-254B-89D9-95F29D1E00AA}"/>
              </a:ext>
            </a:extLst>
          </p:cNvPr>
          <p:cNvSpPr/>
          <p:nvPr/>
        </p:nvSpPr>
        <p:spPr>
          <a:xfrm>
            <a:off x="1850929" y="234936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DBAE44AB-3CAE-3242-A248-56167D4772C7}"/>
              </a:ext>
            </a:extLst>
          </p:cNvPr>
          <p:cNvSpPr/>
          <p:nvPr/>
        </p:nvSpPr>
        <p:spPr>
          <a:xfrm>
            <a:off x="2072872" y="157950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3F2EFF6B-819B-D84C-82BA-991EF0C0B6F9}"/>
              </a:ext>
            </a:extLst>
          </p:cNvPr>
          <p:cNvSpPr/>
          <p:nvPr/>
        </p:nvSpPr>
        <p:spPr>
          <a:xfrm>
            <a:off x="2164312" y="186798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F2A78A9F-5B2E-EE41-BAE5-14CED3E47668}"/>
              </a:ext>
            </a:extLst>
          </p:cNvPr>
          <p:cNvSpPr/>
          <p:nvPr/>
        </p:nvSpPr>
        <p:spPr>
          <a:xfrm>
            <a:off x="1914568" y="39826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B70CCCA-47AA-134E-BE1F-1656340FEF56}"/>
              </a:ext>
            </a:extLst>
          </p:cNvPr>
          <p:cNvSpPr/>
          <p:nvPr/>
        </p:nvSpPr>
        <p:spPr>
          <a:xfrm>
            <a:off x="2249848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F29D5DB3-0FE2-8E4F-8486-AEF46F1E9688}"/>
              </a:ext>
            </a:extLst>
          </p:cNvPr>
          <p:cNvSpPr/>
          <p:nvPr/>
        </p:nvSpPr>
        <p:spPr>
          <a:xfrm>
            <a:off x="1914568" y="39826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42BC2758-C19D-AF49-AE1D-7659C0A69768}"/>
              </a:ext>
            </a:extLst>
          </p:cNvPr>
          <p:cNvSpPr/>
          <p:nvPr/>
        </p:nvSpPr>
        <p:spPr>
          <a:xfrm>
            <a:off x="2249848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ADD9FCD-0A4B-2C4B-9663-FE8E95B1B300}"/>
              </a:ext>
            </a:extLst>
          </p:cNvPr>
          <p:cNvSpPr/>
          <p:nvPr/>
        </p:nvSpPr>
        <p:spPr>
          <a:xfrm>
            <a:off x="1884088" y="384656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0B540406-8366-564D-8B66-5A293052E87C}"/>
              </a:ext>
            </a:extLst>
          </p:cNvPr>
          <p:cNvSpPr/>
          <p:nvPr/>
        </p:nvSpPr>
        <p:spPr>
          <a:xfrm>
            <a:off x="2066968" y="41350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7E0A41D-E4A3-7947-A29B-15F22ED8AC54}"/>
              </a:ext>
            </a:extLst>
          </p:cNvPr>
          <p:cNvSpPr/>
          <p:nvPr/>
        </p:nvSpPr>
        <p:spPr>
          <a:xfrm>
            <a:off x="2249848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3389896C-2706-9440-BC72-DBE8585FF08D}"/>
              </a:ext>
            </a:extLst>
          </p:cNvPr>
          <p:cNvSpPr/>
          <p:nvPr/>
        </p:nvSpPr>
        <p:spPr>
          <a:xfrm>
            <a:off x="2402248" y="40362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F14E6A80-3A9E-3A47-A903-D91127953737}"/>
              </a:ext>
            </a:extLst>
          </p:cNvPr>
          <p:cNvSpPr/>
          <p:nvPr/>
        </p:nvSpPr>
        <p:spPr>
          <a:xfrm>
            <a:off x="13819" y="28470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066920F2-8FD5-004F-8F98-B6140810A693}"/>
              </a:ext>
            </a:extLst>
          </p:cNvPr>
          <p:cNvSpPr/>
          <p:nvPr/>
        </p:nvSpPr>
        <p:spPr>
          <a:xfrm>
            <a:off x="2821173" y="42772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4E935D1-D16E-6C4B-9551-A2ED3D61C8B2}"/>
              </a:ext>
            </a:extLst>
          </p:cNvPr>
          <p:cNvSpPr/>
          <p:nvPr/>
        </p:nvSpPr>
        <p:spPr>
          <a:xfrm>
            <a:off x="13819" y="28470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C8BC7D8E-CE0F-7148-9667-5D7ED4C9C94D}"/>
              </a:ext>
            </a:extLst>
          </p:cNvPr>
          <p:cNvSpPr/>
          <p:nvPr/>
        </p:nvSpPr>
        <p:spPr>
          <a:xfrm>
            <a:off x="166219" y="29994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9AE0B11-740C-0644-B21C-86DB2BC05B33}"/>
              </a:ext>
            </a:extLst>
          </p:cNvPr>
          <p:cNvSpPr/>
          <p:nvPr/>
        </p:nvSpPr>
        <p:spPr>
          <a:xfrm>
            <a:off x="13819" y="28470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2E69FDC9-5670-554D-80A4-14E245181BF7}"/>
              </a:ext>
            </a:extLst>
          </p:cNvPr>
          <p:cNvSpPr/>
          <p:nvPr/>
        </p:nvSpPr>
        <p:spPr>
          <a:xfrm>
            <a:off x="166219" y="29994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333C1224-F27A-2C4A-AE2B-5684B0CA5AD3}"/>
              </a:ext>
            </a:extLst>
          </p:cNvPr>
          <p:cNvSpPr/>
          <p:nvPr/>
        </p:nvSpPr>
        <p:spPr>
          <a:xfrm>
            <a:off x="-16661" y="325062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C8B9FEF6-AF2D-6940-8493-FAC6EB309771}"/>
              </a:ext>
            </a:extLst>
          </p:cNvPr>
          <p:cNvSpPr/>
          <p:nvPr/>
        </p:nvSpPr>
        <p:spPr>
          <a:xfrm>
            <a:off x="166219" y="29994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18B029DC-4310-C943-A3FD-F49786194AC0}"/>
              </a:ext>
            </a:extLst>
          </p:cNvPr>
          <p:cNvSpPr/>
          <p:nvPr/>
        </p:nvSpPr>
        <p:spPr>
          <a:xfrm>
            <a:off x="318619" y="31518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97FF5F-AD56-1443-BD0D-92C148F133F1}"/>
              </a:ext>
            </a:extLst>
          </p:cNvPr>
          <p:cNvCxnSpPr/>
          <p:nvPr/>
        </p:nvCxnSpPr>
        <p:spPr>
          <a:xfrm>
            <a:off x="-697834" y="1602128"/>
            <a:ext cx="4170936" cy="2327715"/>
          </a:xfrm>
          <a:prstGeom prst="line">
            <a:avLst/>
          </a:prstGeom>
          <a:ln w="57150">
            <a:solidFill>
              <a:srgbClr val="192A2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Arrow Connector 327">
            <a:extLst>
              <a:ext uri="{FF2B5EF4-FFF2-40B4-BE49-F238E27FC236}">
                <a16:creationId xmlns:a16="http://schemas.microsoft.com/office/drawing/2014/main" id="{2AE5A455-842C-004C-BFA0-2F42C2E28F8F}"/>
              </a:ext>
            </a:extLst>
          </p:cNvPr>
          <p:cNvCxnSpPr>
            <a:cxnSpLocks/>
          </p:cNvCxnSpPr>
          <p:nvPr/>
        </p:nvCxnSpPr>
        <p:spPr>
          <a:xfrm flipV="1">
            <a:off x="6049804" y="1213008"/>
            <a:ext cx="0" cy="3126018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Straight Arrow Connector 328">
            <a:extLst>
              <a:ext uri="{FF2B5EF4-FFF2-40B4-BE49-F238E27FC236}">
                <a16:creationId xmlns:a16="http://schemas.microsoft.com/office/drawing/2014/main" id="{5E3FF6EB-898D-6646-8172-FF3AC23C5A55}"/>
              </a:ext>
            </a:extLst>
          </p:cNvPr>
          <p:cNvCxnSpPr>
            <a:cxnSpLocks/>
          </p:cNvCxnSpPr>
          <p:nvPr/>
        </p:nvCxnSpPr>
        <p:spPr>
          <a:xfrm>
            <a:off x="3999149" y="2719341"/>
            <a:ext cx="4170936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Oval 329">
            <a:extLst>
              <a:ext uri="{FF2B5EF4-FFF2-40B4-BE49-F238E27FC236}">
                <a16:creationId xmlns:a16="http://schemas.microsoft.com/office/drawing/2014/main" id="{E4E74DF4-DBB3-2B4F-8920-F78ED86B4802}"/>
              </a:ext>
            </a:extLst>
          </p:cNvPr>
          <p:cNvSpPr/>
          <p:nvPr/>
        </p:nvSpPr>
        <p:spPr>
          <a:xfrm>
            <a:off x="5011124" y="121300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720B15EC-1A81-9441-B1D4-3EE0F7397773}"/>
              </a:ext>
            </a:extLst>
          </p:cNvPr>
          <p:cNvSpPr/>
          <p:nvPr/>
        </p:nvSpPr>
        <p:spPr>
          <a:xfrm>
            <a:off x="5204159" y="15008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3CEF497A-C41C-4B4B-A81B-B31213076A48}"/>
              </a:ext>
            </a:extLst>
          </p:cNvPr>
          <p:cNvSpPr/>
          <p:nvPr/>
        </p:nvSpPr>
        <p:spPr>
          <a:xfrm>
            <a:off x="5590406" y="156075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8471DBA4-DB95-9041-843C-663D5E85F450}"/>
              </a:ext>
            </a:extLst>
          </p:cNvPr>
          <p:cNvSpPr/>
          <p:nvPr/>
        </p:nvSpPr>
        <p:spPr>
          <a:xfrm>
            <a:off x="5295599" y="178936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Oval 333">
            <a:extLst>
              <a:ext uri="{FF2B5EF4-FFF2-40B4-BE49-F238E27FC236}">
                <a16:creationId xmlns:a16="http://schemas.microsoft.com/office/drawing/2014/main" id="{427B57D7-92BF-A34B-9420-A88F6D87AC2A}"/>
              </a:ext>
            </a:extLst>
          </p:cNvPr>
          <p:cNvSpPr/>
          <p:nvPr/>
        </p:nvSpPr>
        <p:spPr>
          <a:xfrm>
            <a:off x="5470485" y="129342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Oval 334">
            <a:extLst>
              <a:ext uri="{FF2B5EF4-FFF2-40B4-BE49-F238E27FC236}">
                <a16:creationId xmlns:a16="http://schemas.microsoft.com/office/drawing/2014/main" id="{9194763D-8631-8842-966D-51DF79F1F6FC}"/>
              </a:ext>
            </a:extLst>
          </p:cNvPr>
          <p:cNvSpPr/>
          <p:nvPr/>
        </p:nvSpPr>
        <p:spPr>
          <a:xfrm>
            <a:off x="6253171" y="138237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Oval 335">
            <a:extLst>
              <a:ext uri="{FF2B5EF4-FFF2-40B4-BE49-F238E27FC236}">
                <a16:creationId xmlns:a16="http://schemas.microsoft.com/office/drawing/2014/main" id="{702CF242-0F2F-574F-B4F9-609051A20E74}"/>
              </a:ext>
            </a:extLst>
          </p:cNvPr>
          <p:cNvSpPr/>
          <p:nvPr/>
        </p:nvSpPr>
        <p:spPr>
          <a:xfrm>
            <a:off x="6344611" y="167085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Oval 336">
            <a:extLst>
              <a:ext uri="{FF2B5EF4-FFF2-40B4-BE49-F238E27FC236}">
                <a16:creationId xmlns:a16="http://schemas.microsoft.com/office/drawing/2014/main" id="{E446E40E-64EA-5D4C-94A6-52FB08E3ED9E}"/>
              </a:ext>
            </a:extLst>
          </p:cNvPr>
          <p:cNvSpPr/>
          <p:nvPr/>
        </p:nvSpPr>
        <p:spPr>
          <a:xfrm>
            <a:off x="6519497" y="117490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Oval 337">
            <a:extLst>
              <a:ext uri="{FF2B5EF4-FFF2-40B4-BE49-F238E27FC236}">
                <a16:creationId xmlns:a16="http://schemas.microsoft.com/office/drawing/2014/main" id="{95528AB3-DF7E-364F-A4CD-4614E1BF4A24}"/>
              </a:ext>
            </a:extLst>
          </p:cNvPr>
          <p:cNvSpPr/>
          <p:nvPr/>
        </p:nvSpPr>
        <p:spPr>
          <a:xfrm>
            <a:off x="5576513" y="334514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Oval 338">
            <a:extLst>
              <a:ext uri="{FF2B5EF4-FFF2-40B4-BE49-F238E27FC236}">
                <a16:creationId xmlns:a16="http://schemas.microsoft.com/office/drawing/2014/main" id="{4077A4B9-D026-C348-912E-3AC5451C6508}"/>
              </a:ext>
            </a:extLst>
          </p:cNvPr>
          <p:cNvSpPr/>
          <p:nvPr/>
        </p:nvSpPr>
        <p:spPr>
          <a:xfrm>
            <a:off x="5672703" y="36778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DEB9190A-9437-4C4A-8356-BD11A734B0F8}"/>
              </a:ext>
            </a:extLst>
          </p:cNvPr>
          <p:cNvSpPr/>
          <p:nvPr/>
        </p:nvSpPr>
        <p:spPr>
          <a:xfrm>
            <a:off x="5855583" y="34266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Oval 340">
            <a:extLst>
              <a:ext uri="{FF2B5EF4-FFF2-40B4-BE49-F238E27FC236}">
                <a16:creationId xmlns:a16="http://schemas.microsoft.com/office/drawing/2014/main" id="{15133A6A-C026-A34E-9562-69DA76BA8B6E}"/>
              </a:ext>
            </a:extLst>
          </p:cNvPr>
          <p:cNvSpPr/>
          <p:nvPr/>
        </p:nvSpPr>
        <p:spPr>
          <a:xfrm>
            <a:off x="6007983" y="35790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2" name="Oval 341">
            <a:extLst>
              <a:ext uri="{FF2B5EF4-FFF2-40B4-BE49-F238E27FC236}">
                <a16:creationId xmlns:a16="http://schemas.microsoft.com/office/drawing/2014/main" id="{188FEBC5-B7BD-2D48-9AEC-9D48D1557A99}"/>
              </a:ext>
            </a:extLst>
          </p:cNvPr>
          <p:cNvSpPr/>
          <p:nvPr/>
        </p:nvSpPr>
        <p:spPr>
          <a:xfrm>
            <a:off x="6101585" y="31199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3" name="Oval 342">
            <a:extLst>
              <a:ext uri="{FF2B5EF4-FFF2-40B4-BE49-F238E27FC236}">
                <a16:creationId xmlns:a16="http://schemas.microsoft.com/office/drawing/2014/main" id="{F1228B54-A8DF-8142-8C9D-7AF8D8040FC7}"/>
              </a:ext>
            </a:extLst>
          </p:cNvPr>
          <p:cNvSpPr/>
          <p:nvPr/>
        </p:nvSpPr>
        <p:spPr>
          <a:xfrm>
            <a:off x="5825103" y="38302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Oval 343">
            <a:extLst>
              <a:ext uri="{FF2B5EF4-FFF2-40B4-BE49-F238E27FC236}">
                <a16:creationId xmlns:a16="http://schemas.microsoft.com/office/drawing/2014/main" id="{58CFBD34-8A06-2940-947A-B144504892F7}"/>
              </a:ext>
            </a:extLst>
          </p:cNvPr>
          <p:cNvSpPr/>
          <p:nvPr/>
        </p:nvSpPr>
        <p:spPr>
          <a:xfrm>
            <a:off x="6007983" y="35790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5" name="Oval 344">
            <a:extLst>
              <a:ext uri="{FF2B5EF4-FFF2-40B4-BE49-F238E27FC236}">
                <a16:creationId xmlns:a16="http://schemas.microsoft.com/office/drawing/2014/main" id="{7FE56E84-67BA-1641-A098-F4B6C1749200}"/>
              </a:ext>
            </a:extLst>
          </p:cNvPr>
          <p:cNvSpPr/>
          <p:nvPr/>
        </p:nvSpPr>
        <p:spPr>
          <a:xfrm>
            <a:off x="6160383" y="37314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6" name="Oval 345">
            <a:extLst>
              <a:ext uri="{FF2B5EF4-FFF2-40B4-BE49-F238E27FC236}">
                <a16:creationId xmlns:a16="http://schemas.microsoft.com/office/drawing/2014/main" id="{674CF279-E4B7-E140-9590-C9DC554CD6AB}"/>
              </a:ext>
            </a:extLst>
          </p:cNvPr>
          <p:cNvSpPr/>
          <p:nvPr/>
        </p:nvSpPr>
        <p:spPr>
          <a:xfrm>
            <a:off x="5825103" y="38302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Oval 346">
            <a:extLst>
              <a:ext uri="{FF2B5EF4-FFF2-40B4-BE49-F238E27FC236}">
                <a16:creationId xmlns:a16="http://schemas.microsoft.com/office/drawing/2014/main" id="{BD163EE7-117D-5C49-A138-3FDD04109387}"/>
              </a:ext>
            </a:extLst>
          </p:cNvPr>
          <p:cNvSpPr/>
          <p:nvPr/>
        </p:nvSpPr>
        <p:spPr>
          <a:xfrm>
            <a:off x="6007983" y="35790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Oval 347">
            <a:extLst>
              <a:ext uri="{FF2B5EF4-FFF2-40B4-BE49-F238E27FC236}">
                <a16:creationId xmlns:a16="http://schemas.microsoft.com/office/drawing/2014/main" id="{4ED30139-80DF-AD4F-AACF-01CE7EA37149}"/>
              </a:ext>
            </a:extLst>
          </p:cNvPr>
          <p:cNvSpPr/>
          <p:nvPr/>
        </p:nvSpPr>
        <p:spPr>
          <a:xfrm>
            <a:off x="6160383" y="37314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9" name="Oval 348">
            <a:extLst>
              <a:ext uri="{FF2B5EF4-FFF2-40B4-BE49-F238E27FC236}">
                <a16:creationId xmlns:a16="http://schemas.microsoft.com/office/drawing/2014/main" id="{4D33F5AD-88EF-8D4D-820E-116FEBD321FF}"/>
              </a:ext>
            </a:extLst>
          </p:cNvPr>
          <p:cNvSpPr/>
          <p:nvPr/>
        </p:nvSpPr>
        <p:spPr>
          <a:xfrm>
            <a:off x="5794623" y="369416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Oval 349">
            <a:extLst>
              <a:ext uri="{FF2B5EF4-FFF2-40B4-BE49-F238E27FC236}">
                <a16:creationId xmlns:a16="http://schemas.microsoft.com/office/drawing/2014/main" id="{69694265-DF3E-1A47-829D-BFD79B107D88}"/>
              </a:ext>
            </a:extLst>
          </p:cNvPr>
          <p:cNvSpPr/>
          <p:nvPr/>
        </p:nvSpPr>
        <p:spPr>
          <a:xfrm>
            <a:off x="5977503" y="39826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1" name="Oval 350">
            <a:extLst>
              <a:ext uri="{FF2B5EF4-FFF2-40B4-BE49-F238E27FC236}">
                <a16:creationId xmlns:a16="http://schemas.microsoft.com/office/drawing/2014/main" id="{4CD12B95-B836-974E-AB9A-6769FC1A1522}"/>
              </a:ext>
            </a:extLst>
          </p:cNvPr>
          <p:cNvSpPr/>
          <p:nvPr/>
        </p:nvSpPr>
        <p:spPr>
          <a:xfrm>
            <a:off x="6160383" y="37314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2" name="Oval 351">
            <a:extLst>
              <a:ext uri="{FF2B5EF4-FFF2-40B4-BE49-F238E27FC236}">
                <a16:creationId xmlns:a16="http://schemas.microsoft.com/office/drawing/2014/main" id="{50D1AE5F-16F1-6242-A78E-F451795BFCC4}"/>
              </a:ext>
            </a:extLst>
          </p:cNvPr>
          <p:cNvSpPr/>
          <p:nvPr/>
        </p:nvSpPr>
        <p:spPr>
          <a:xfrm>
            <a:off x="6312783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3" name="Oval 352">
            <a:extLst>
              <a:ext uri="{FF2B5EF4-FFF2-40B4-BE49-F238E27FC236}">
                <a16:creationId xmlns:a16="http://schemas.microsoft.com/office/drawing/2014/main" id="{40B68E48-89C0-CD4D-BD78-F7D8B6B345B3}"/>
              </a:ext>
            </a:extLst>
          </p:cNvPr>
          <p:cNvSpPr/>
          <p:nvPr/>
        </p:nvSpPr>
        <p:spPr>
          <a:xfrm>
            <a:off x="5183530" y="30993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4" name="Oval 353">
            <a:extLst>
              <a:ext uri="{FF2B5EF4-FFF2-40B4-BE49-F238E27FC236}">
                <a16:creationId xmlns:a16="http://schemas.microsoft.com/office/drawing/2014/main" id="{948C383F-B873-DA46-A763-04A2F2B1EDCA}"/>
              </a:ext>
            </a:extLst>
          </p:cNvPr>
          <p:cNvSpPr/>
          <p:nvPr/>
        </p:nvSpPr>
        <p:spPr>
          <a:xfrm>
            <a:off x="5365910" y="32517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" name="Oval 354">
            <a:extLst>
              <a:ext uri="{FF2B5EF4-FFF2-40B4-BE49-F238E27FC236}">
                <a16:creationId xmlns:a16="http://schemas.microsoft.com/office/drawing/2014/main" id="{3F97FA8A-7B87-D746-9F44-61CDD6DA40E4}"/>
              </a:ext>
            </a:extLst>
          </p:cNvPr>
          <p:cNvSpPr/>
          <p:nvPr/>
        </p:nvSpPr>
        <p:spPr>
          <a:xfrm>
            <a:off x="5153050" y="35029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Oval 355">
            <a:extLst>
              <a:ext uri="{FF2B5EF4-FFF2-40B4-BE49-F238E27FC236}">
                <a16:creationId xmlns:a16="http://schemas.microsoft.com/office/drawing/2014/main" id="{80F14AD3-69DC-3149-93A2-133FB1EAEA65}"/>
              </a:ext>
            </a:extLst>
          </p:cNvPr>
          <p:cNvSpPr/>
          <p:nvPr/>
        </p:nvSpPr>
        <p:spPr>
          <a:xfrm>
            <a:off x="5365910" y="32517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Oval 356">
            <a:extLst>
              <a:ext uri="{FF2B5EF4-FFF2-40B4-BE49-F238E27FC236}">
                <a16:creationId xmlns:a16="http://schemas.microsoft.com/office/drawing/2014/main" id="{08800005-8BA8-3A4B-B9E7-5B043231462D}"/>
              </a:ext>
            </a:extLst>
          </p:cNvPr>
          <p:cNvSpPr/>
          <p:nvPr/>
        </p:nvSpPr>
        <p:spPr>
          <a:xfrm>
            <a:off x="5518310" y="34041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C6135C78-EA69-6F41-950C-028D3523A553}"/>
              </a:ext>
            </a:extLst>
          </p:cNvPr>
          <p:cNvSpPr/>
          <p:nvPr/>
        </p:nvSpPr>
        <p:spPr>
          <a:xfrm>
            <a:off x="5153050" y="35029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Oval 358">
            <a:extLst>
              <a:ext uri="{FF2B5EF4-FFF2-40B4-BE49-F238E27FC236}">
                <a16:creationId xmlns:a16="http://schemas.microsoft.com/office/drawing/2014/main" id="{FF9D664E-59FA-EA40-A05B-3E133F896383}"/>
              </a:ext>
            </a:extLst>
          </p:cNvPr>
          <p:cNvSpPr/>
          <p:nvPr/>
        </p:nvSpPr>
        <p:spPr>
          <a:xfrm>
            <a:off x="5365910" y="32517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0" name="Oval 359">
            <a:extLst>
              <a:ext uri="{FF2B5EF4-FFF2-40B4-BE49-F238E27FC236}">
                <a16:creationId xmlns:a16="http://schemas.microsoft.com/office/drawing/2014/main" id="{697521C0-8E25-FA4F-A06F-FE39D315B54E}"/>
              </a:ext>
            </a:extLst>
          </p:cNvPr>
          <p:cNvSpPr/>
          <p:nvPr/>
        </p:nvSpPr>
        <p:spPr>
          <a:xfrm>
            <a:off x="5518310" y="34041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Oval 360">
            <a:extLst>
              <a:ext uri="{FF2B5EF4-FFF2-40B4-BE49-F238E27FC236}">
                <a16:creationId xmlns:a16="http://schemas.microsoft.com/office/drawing/2014/main" id="{9EB10A21-9488-2148-981D-28C98BCE994C}"/>
              </a:ext>
            </a:extLst>
          </p:cNvPr>
          <p:cNvSpPr/>
          <p:nvPr/>
        </p:nvSpPr>
        <p:spPr>
          <a:xfrm>
            <a:off x="5122570" y="336688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Oval 361">
            <a:extLst>
              <a:ext uri="{FF2B5EF4-FFF2-40B4-BE49-F238E27FC236}">
                <a16:creationId xmlns:a16="http://schemas.microsoft.com/office/drawing/2014/main" id="{C615E7E9-C451-4842-94BF-27ECFBA1EF73}"/>
              </a:ext>
            </a:extLst>
          </p:cNvPr>
          <p:cNvSpPr/>
          <p:nvPr/>
        </p:nvSpPr>
        <p:spPr>
          <a:xfrm>
            <a:off x="5335430" y="36553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3" name="Oval 362">
            <a:extLst>
              <a:ext uri="{FF2B5EF4-FFF2-40B4-BE49-F238E27FC236}">
                <a16:creationId xmlns:a16="http://schemas.microsoft.com/office/drawing/2014/main" id="{99FC5BDA-D1A8-EA45-BB7E-7E3D9B65A611}"/>
              </a:ext>
            </a:extLst>
          </p:cNvPr>
          <p:cNvSpPr/>
          <p:nvPr/>
        </p:nvSpPr>
        <p:spPr>
          <a:xfrm>
            <a:off x="5518310" y="34041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35B75CA8-5040-0841-8B65-55F00DE9F78E}"/>
              </a:ext>
            </a:extLst>
          </p:cNvPr>
          <p:cNvSpPr/>
          <p:nvPr/>
        </p:nvSpPr>
        <p:spPr>
          <a:xfrm>
            <a:off x="5670710" y="355657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Oval 364">
            <a:extLst>
              <a:ext uri="{FF2B5EF4-FFF2-40B4-BE49-F238E27FC236}">
                <a16:creationId xmlns:a16="http://schemas.microsoft.com/office/drawing/2014/main" id="{80875B8A-8E88-584B-9D0B-6E2606B02179}"/>
              </a:ext>
            </a:extLst>
          </p:cNvPr>
          <p:cNvSpPr/>
          <p:nvPr/>
        </p:nvSpPr>
        <p:spPr>
          <a:xfrm>
            <a:off x="6130628" y="20756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71711337-A3DA-CA42-B2AE-F57C8AA3CB58}"/>
              </a:ext>
            </a:extLst>
          </p:cNvPr>
          <p:cNvSpPr/>
          <p:nvPr/>
        </p:nvSpPr>
        <p:spPr>
          <a:xfrm>
            <a:off x="7351535" y="208097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7" name="Oval 366">
            <a:extLst>
              <a:ext uri="{FF2B5EF4-FFF2-40B4-BE49-F238E27FC236}">
                <a16:creationId xmlns:a16="http://schemas.microsoft.com/office/drawing/2014/main" id="{8C3D15DE-079E-DF47-98EB-51EA3035CB88}"/>
              </a:ext>
            </a:extLst>
          </p:cNvPr>
          <p:cNvSpPr/>
          <p:nvPr/>
        </p:nvSpPr>
        <p:spPr>
          <a:xfrm>
            <a:off x="6010707" y="180836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Oval 367">
            <a:extLst>
              <a:ext uri="{FF2B5EF4-FFF2-40B4-BE49-F238E27FC236}">
                <a16:creationId xmlns:a16="http://schemas.microsoft.com/office/drawing/2014/main" id="{3BBBB178-F17A-BF48-ADB5-252117A9F667}"/>
              </a:ext>
            </a:extLst>
          </p:cNvPr>
          <p:cNvSpPr/>
          <p:nvPr/>
        </p:nvSpPr>
        <p:spPr>
          <a:xfrm>
            <a:off x="6884833" y="218578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Oval 368">
            <a:extLst>
              <a:ext uri="{FF2B5EF4-FFF2-40B4-BE49-F238E27FC236}">
                <a16:creationId xmlns:a16="http://schemas.microsoft.com/office/drawing/2014/main" id="{DE55B3A5-2FFF-6D44-9C55-A3607007D6DA}"/>
              </a:ext>
            </a:extLst>
          </p:cNvPr>
          <p:cNvSpPr/>
          <p:nvPr/>
        </p:nvSpPr>
        <p:spPr>
          <a:xfrm>
            <a:off x="6511970" y="206089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0" name="Oval 369">
            <a:extLst>
              <a:ext uri="{FF2B5EF4-FFF2-40B4-BE49-F238E27FC236}">
                <a16:creationId xmlns:a16="http://schemas.microsoft.com/office/drawing/2014/main" id="{9C4AF577-F635-B241-BBA1-C41F5ED3A175}"/>
              </a:ext>
            </a:extLst>
          </p:cNvPr>
          <p:cNvSpPr/>
          <p:nvPr/>
        </p:nvSpPr>
        <p:spPr>
          <a:xfrm>
            <a:off x="6603410" y="234936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CACE490F-1942-154A-B7C5-C1431845277F}"/>
              </a:ext>
            </a:extLst>
          </p:cNvPr>
          <p:cNvSpPr/>
          <p:nvPr/>
        </p:nvSpPr>
        <p:spPr>
          <a:xfrm>
            <a:off x="6825353" y="157950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Oval 371">
            <a:extLst>
              <a:ext uri="{FF2B5EF4-FFF2-40B4-BE49-F238E27FC236}">
                <a16:creationId xmlns:a16="http://schemas.microsoft.com/office/drawing/2014/main" id="{4CDD4D80-C81A-FF4D-B7E9-C2C5BF8E95AC}"/>
              </a:ext>
            </a:extLst>
          </p:cNvPr>
          <p:cNvSpPr/>
          <p:nvPr/>
        </p:nvSpPr>
        <p:spPr>
          <a:xfrm>
            <a:off x="6916793" y="186798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15F96CB7-D1F0-C142-BE00-FB637E83F949}"/>
              </a:ext>
            </a:extLst>
          </p:cNvPr>
          <p:cNvSpPr/>
          <p:nvPr/>
        </p:nvSpPr>
        <p:spPr>
          <a:xfrm>
            <a:off x="6667049" y="39826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2644F353-F373-D149-95F2-67B6A84B21F2}"/>
              </a:ext>
            </a:extLst>
          </p:cNvPr>
          <p:cNvSpPr/>
          <p:nvPr/>
        </p:nvSpPr>
        <p:spPr>
          <a:xfrm>
            <a:off x="7002329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DBF9490E-8C34-994F-A9B4-AE245762F029}"/>
              </a:ext>
            </a:extLst>
          </p:cNvPr>
          <p:cNvSpPr/>
          <p:nvPr/>
        </p:nvSpPr>
        <p:spPr>
          <a:xfrm>
            <a:off x="6667049" y="39826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77328498-D20A-5549-96A4-5D4B4F756E21}"/>
              </a:ext>
            </a:extLst>
          </p:cNvPr>
          <p:cNvSpPr/>
          <p:nvPr/>
        </p:nvSpPr>
        <p:spPr>
          <a:xfrm>
            <a:off x="7002329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>
            <a:extLst>
              <a:ext uri="{FF2B5EF4-FFF2-40B4-BE49-F238E27FC236}">
                <a16:creationId xmlns:a16="http://schemas.microsoft.com/office/drawing/2014/main" id="{E2230519-B3A7-D441-B878-7C969C5D41EA}"/>
              </a:ext>
            </a:extLst>
          </p:cNvPr>
          <p:cNvSpPr/>
          <p:nvPr/>
        </p:nvSpPr>
        <p:spPr>
          <a:xfrm>
            <a:off x="6636569" y="384656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Oval 377">
            <a:extLst>
              <a:ext uri="{FF2B5EF4-FFF2-40B4-BE49-F238E27FC236}">
                <a16:creationId xmlns:a16="http://schemas.microsoft.com/office/drawing/2014/main" id="{14D6AAAC-8231-7044-819F-791E775493E0}"/>
              </a:ext>
            </a:extLst>
          </p:cNvPr>
          <p:cNvSpPr/>
          <p:nvPr/>
        </p:nvSpPr>
        <p:spPr>
          <a:xfrm>
            <a:off x="6819449" y="4135039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Oval 378">
            <a:extLst>
              <a:ext uri="{FF2B5EF4-FFF2-40B4-BE49-F238E27FC236}">
                <a16:creationId xmlns:a16="http://schemas.microsoft.com/office/drawing/2014/main" id="{3682AC79-7C60-1F47-860F-59B31760CB2F}"/>
              </a:ext>
            </a:extLst>
          </p:cNvPr>
          <p:cNvSpPr/>
          <p:nvPr/>
        </p:nvSpPr>
        <p:spPr>
          <a:xfrm>
            <a:off x="7002329" y="38838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0" name="Oval 379">
            <a:extLst>
              <a:ext uri="{FF2B5EF4-FFF2-40B4-BE49-F238E27FC236}">
                <a16:creationId xmlns:a16="http://schemas.microsoft.com/office/drawing/2014/main" id="{122FEC03-F526-8C46-BC61-11E1CB22AD0A}"/>
              </a:ext>
            </a:extLst>
          </p:cNvPr>
          <p:cNvSpPr/>
          <p:nvPr/>
        </p:nvSpPr>
        <p:spPr>
          <a:xfrm>
            <a:off x="7154729" y="403626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Oval 380">
            <a:extLst>
              <a:ext uri="{FF2B5EF4-FFF2-40B4-BE49-F238E27FC236}">
                <a16:creationId xmlns:a16="http://schemas.microsoft.com/office/drawing/2014/main" id="{E2DC55A8-55BF-D94A-926E-515CA6BD345D}"/>
              </a:ext>
            </a:extLst>
          </p:cNvPr>
          <p:cNvSpPr/>
          <p:nvPr/>
        </p:nvSpPr>
        <p:spPr>
          <a:xfrm>
            <a:off x="4766300" y="28470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Oval 381">
            <a:extLst>
              <a:ext uri="{FF2B5EF4-FFF2-40B4-BE49-F238E27FC236}">
                <a16:creationId xmlns:a16="http://schemas.microsoft.com/office/drawing/2014/main" id="{5D764C8F-6B95-F742-BB9E-85D191AF8D4A}"/>
              </a:ext>
            </a:extLst>
          </p:cNvPr>
          <p:cNvSpPr/>
          <p:nvPr/>
        </p:nvSpPr>
        <p:spPr>
          <a:xfrm>
            <a:off x="7573654" y="427725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Oval 382">
            <a:extLst>
              <a:ext uri="{FF2B5EF4-FFF2-40B4-BE49-F238E27FC236}">
                <a16:creationId xmlns:a16="http://schemas.microsoft.com/office/drawing/2014/main" id="{81D0CC2B-2CED-B143-B5A5-54A514AB563C}"/>
              </a:ext>
            </a:extLst>
          </p:cNvPr>
          <p:cNvSpPr/>
          <p:nvPr/>
        </p:nvSpPr>
        <p:spPr>
          <a:xfrm>
            <a:off x="4766300" y="28470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Oval 383">
            <a:extLst>
              <a:ext uri="{FF2B5EF4-FFF2-40B4-BE49-F238E27FC236}">
                <a16:creationId xmlns:a16="http://schemas.microsoft.com/office/drawing/2014/main" id="{28D1B0E8-8581-C64A-942D-3AED526B0993}"/>
              </a:ext>
            </a:extLst>
          </p:cNvPr>
          <p:cNvSpPr/>
          <p:nvPr/>
        </p:nvSpPr>
        <p:spPr>
          <a:xfrm>
            <a:off x="4918700" y="29994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Oval 384">
            <a:extLst>
              <a:ext uri="{FF2B5EF4-FFF2-40B4-BE49-F238E27FC236}">
                <a16:creationId xmlns:a16="http://schemas.microsoft.com/office/drawing/2014/main" id="{B90C929E-84A7-4E43-B5AE-04C3BE1DE3C5}"/>
              </a:ext>
            </a:extLst>
          </p:cNvPr>
          <p:cNvSpPr/>
          <p:nvPr/>
        </p:nvSpPr>
        <p:spPr>
          <a:xfrm>
            <a:off x="4766300" y="28470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>
            <a:extLst>
              <a:ext uri="{FF2B5EF4-FFF2-40B4-BE49-F238E27FC236}">
                <a16:creationId xmlns:a16="http://schemas.microsoft.com/office/drawing/2014/main" id="{E5422A34-78A5-0B43-95A4-971876B7BFC1}"/>
              </a:ext>
            </a:extLst>
          </p:cNvPr>
          <p:cNvSpPr/>
          <p:nvPr/>
        </p:nvSpPr>
        <p:spPr>
          <a:xfrm>
            <a:off x="4918700" y="29994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Oval 386">
            <a:extLst>
              <a:ext uri="{FF2B5EF4-FFF2-40B4-BE49-F238E27FC236}">
                <a16:creationId xmlns:a16="http://schemas.microsoft.com/office/drawing/2014/main" id="{B86C08DC-7A98-E246-A247-B5B842BDE52C}"/>
              </a:ext>
            </a:extLst>
          </p:cNvPr>
          <p:cNvSpPr/>
          <p:nvPr/>
        </p:nvSpPr>
        <p:spPr>
          <a:xfrm>
            <a:off x="4735820" y="325062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Oval 387">
            <a:extLst>
              <a:ext uri="{FF2B5EF4-FFF2-40B4-BE49-F238E27FC236}">
                <a16:creationId xmlns:a16="http://schemas.microsoft.com/office/drawing/2014/main" id="{D9CA4898-C0CF-F742-8305-3A8EB4B20B0F}"/>
              </a:ext>
            </a:extLst>
          </p:cNvPr>
          <p:cNvSpPr/>
          <p:nvPr/>
        </p:nvSpPr>
        <p:spPr>
          <a:xfrm>
            <a:off x="4918700" y="29994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>
            <a:extLst>
              <a:ext uri="{FF2B5EF4-FFF2-40B4-BE49-F238E27FC236}">
                <a16:creationId xmlns:a16="http://schemas.microsoft.com/office/drawing/2014/main" id="{69CBD756-ABE9-AF45-826F-544569ADE34C}"/>
              </a:ext>
            </a:extLst>
          </p:cNvPr>
          <p:cNvSpPr/>
          <p:nvPr/>
        </p:nvSpPr>
        <p:spPr>
          <a:xfrm>
            <a:off x="5071100" y="315184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1" name="Straight Connector 390">
            <a:extLst>
              <a:ext uri="{FF2B5EF4-FFF2-40B4-BE49-F238E27FC236}">
                <a16:creationId xmlns:a16="http://schemas.microsoft.com/office/drawing/2014/main" id="{2FE1A123-EE32-1840-8A00-013A0725710E}"/>
              </a:ext>
            </a:extLst>
          </p:cNvPr>
          <p:cNvCxnSpPr>
            <a:cxnSpLocks/>
          </p:cNvCxnSpPr>
          <p:nvPr/>
        </p:nvCxnSpPr>
        <p:spPr>
          <a:xfrm flipV="1">
            <a:off x="3763132" y="2398781"/>
            <a:ext cx="4721901" cy="541631"/>
          </a:xfrm>
          <a:prstGeom prst="line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Arrow Connector 392">
            <a:extLst>
              <a:ext uri="{FF2B5EF4-FFF2-40B4-BE49-F238E27FC236}">
                <a16:creationId xmlns:a16="http://schemas.microsoft.com/office/drawing/2014/main" id="{82299B92-4334-9C4D-807C-E7E5CC6922DB}"/>
              </a:ext>
            </a:extLst>
          </p:cNvPr>
          <p:cNvCxnSpPr>
            <a:cxnSpLocks/>
          </p:cNvCxnSpPr>
          <p:nvPr/>
        </p:nvCxnSpPr>
        <p:spPr>
          <a:xfrm flipV="1">
            <a:off x="10938947" y="1236576"/>
            <a:ext cx="0" cy="3126018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Arrow Connector 393">
            <a:extLst>
              <a:ext uri="{FF2B5EF4-FFF2-40B4-BE49-F238E27FC236}">
                <a16:creationId xmlns:a16="http://schemas.microsoft.com/office/drawing/2014/main" id="{B4ECB46D-9A66-1340-A424-08323ECBAE88}"/>
              </a:ext>
            </a:extLst>
          </p:cNvPr>
          <p:cNvCxnSpPr>
            <a:cxnSpLocks/>
          </p:cNvCxnSpPr>
          <p:nvPr/>
        </p:nvCxnSpPr>
        <p:spPr>
          <a:xfrm>
            <a:off x="8888292" y="2742909"/>
            <a:ext cx="4170936" cy="0"/>
          </a:xfrm>
          <a:prstGeom prst="straightConnector1">
            <a:avLst/>
          </a:prstGeom>
          <a:ln w="190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5" name="Oval 394">
            <a:extLst>
              <a:ext uri="{FF2B5EF4-FFF2-40B4-BE49-F238E27FC236}">
                <a16:creationId xmlns:a16="http://schemas.microsoft.com/office/drawing/2014/main" id="{7818D6CF-A233-B74C-A00F-4DBDD98311B4}"/>
              </a:ext>
            </a:extLst>
          </p:cNvPr>
          <p:cNvSpPr/>
          <p:nvPr/>
        </p:nvSpPr>
        <p:spPr>
          <a:xfrm>
            <a:off x="9900267" y="123657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Oval 395">
            <a:extLst>
              <a:ext uri="{FF2B5EF4-FFF2-40B4-BE49-F238E27FC236}">
                <a16:creationId xmlns:a16="http://schemas.microsoft.com/office/drawing/2014/main" id="{AFD6C6CB-799E-644E-8D49-EB6C187A89B2}"/>
              </a:ext>
            </a:extLst>
          </p:cNvPr>
          <p:cNvSpPr/>
          <p:nvPr/>
        </p:nvSpPr>
        <p:spPr>
          <a:xfrm>
            <a:off x="10093302" y="152446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Oval 396">
            <a:extLst>
              <a:ext uri="{FF2B5EF4-FFF2-40B4-BE49-F238E27FC236}">
                <a16:creationId xmlns:a16="http://schemas.microsoft.com/office/drawing/2014/main" id="{3D20D3CB-DFEA-3B48-93DA-E244B2899CE7}"/>
              </a:ext>
            </a:extLst>
          </p:cNvPr>
          <p:cNvSpPr/>
          <p:nvPr/>
        </p:nvSpPr>
        <p:spPr>
          <a:xfrm>
            <a:off x="10479549" y="158432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>
            <a:extLst>
              <a:ext uri="{FF2B5EF4-FFF2-40B4-BE49-F238E27FC236}">
                <a16:creationId xmlns:a16="http://schemas.microsoft.com/office/drawing/2014/main" id="{19B4908D-9608-E64F-89BE-7ECF0362F7CE}"/>
              </a:ext>
            </a:extLst>
          </p:cNvPr>
          <p:cNvSpPr/>
          <p:nvPr/>
        </p:nvSpPr>
        <p:spPr>
          <a:xfrm>
            <a:off x="10184742" y="181293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Oval 398">
            <a:extLst>
              <a:ext uri="{FF2B5EF4-FFF2-40B4-BE49-F238E27FC236}">
                <a16:creationId xmlns:a16="http://schemas.microsoft.com/office/drawing/2014/main" id="{E95AC8B9-86C2-D840-AF23-1F2742543166}"/>
              </a:ext>
            </a:extLst>
          </p:cNvPr>
          <p:cNvSpPr/>
          <p:nvPr/>
        </p:nvSpPr>
        <p:spPr>
          <a:xfrm>
            <a:off x="10359628" y="131699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Oval 399">
            <a:extLst>
              <a:ext uri="{FF2B5EF4-FFF2-40B4-BE49-F238E27FC236}">
                <a16:creationId xmlns:a16="http://schemas.microsoft.com/office/drawing/2014/main" id="{EBB54C9B-D3E6-894E-9D6B-01F25F76C282}"/>
              </a:ext>
            </a:extLst>
          </p:cNvPr>
          <p:cNvSpPr/>
          <p:nvPr/>
        </p:nvSpPr>
        <p:spPr>
          <a:xfrm>
            <a:off x="11142314" y="140594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>
            <a:extLst>
              <a:ext uri="{FF2B5EF4-FFF2-40B4-BE49-F238E27FC236}">
                <a16:creationId xmlns:a16="http://schemas.microsoft.com/office/drawing/2014/main" id="{EFDFF13B-C65C-8E4C-8AFD-1F67A92164FA}"/>
              </a:ext>
            </a:extLst>
          </p:cNvPr>
          <p:cNvSpPr/>
          <p:nvPr/>
        </p:nvSpPr>
        <p:spPr>
          <a:xfrm>
            <a:off x="11233754" y="169441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Oval 401">
            <a:extLst>
              <a:ext uri="{FF2B5EF4-FFF2-40B4-BE49-F238E27FC236}">
                <a16:creationId xmlns:a16="http://schemas.microsoft.com/office/drawing/2014/main" id="{9E5887A8-A254-214C-BA2F-0F46C99D09DE}"/>
              </a:ext>
            </a:extLst>
          </p:cNvPr>
          <p:cNvSpPr/>
          <p:nvPr/>
        </p:nvSpPr>
        <p:spPr>
          <a:xfrm>
            <a:off x="11408640" y="119847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Oval 402">
            <a:extLst>
              <a:ext uri="{FF2B5EF4-FFF2-40B4-BE49-F238E27FC236}">
                <a16:creationId xmlns:a16="http://schemas.microsoft.com/office/drawing/2014/main" id="{9CA7D811-FE47-0645-8E17-225E310AAAFE}"/>
              </a:ext>
            </a:extLst>
          </p:cNvPr>
          <p:cNvSpPr/>
          <p:nvPr/>
        </p:nvSpPr>
        <p:spPr>
          <a:xfrm>
            <a:off x="10465656" y="336871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>
            <a:extLst>
              <a:ext uri="{FF2B5EF4-FFF2-40B4-BE49-F238E27FC236}">
                <a16:creationId xmlns:a16="http://schemas.microsoft.com/office/drawing/2014/main" id="{5437ADDE-AF47-0C4E-A22F-5A7CC0B9757B}"/>
              </a:ext>
            </a:extLst>
          </p:cNvPr>
          <p:cNvSpPr/>
          <p:nvPr/>
        </p:nvSpPr>
        <p:spPr>
          <a:xfrm>
            <a:off x="10561846" y="370140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Oval 404">
            <a:extLst>
              <a:ext uri="{FF2B5EF4-FFF2-40B4-BE49-F238E27FC236}">
                <a16:creationId xmlns:a16="http://schemas.microsoft.com/office/drawing/2014/main" id="{024F877C-C590-AC40-AC68-D76BCDF49AD7}"/>
              </a:ext>
            </a:extLst>
          </p:cNvPr>
          <p:cNvSpPr/>
          <p:nvPr/>
        </p:nvSpPr>
        <p:spPr>
          <a:xfrm>
            <a:off x="10744726" y="34502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Oval 405">
            <a:extLst>
              <a:ext uri="{FF2B5EF4-FFF2-40B4-BE49-F238E27FC236}">
                <a16:creationId xmlns:a16="http://schemas.microsoft.com/office/drawing/2014/main" id="{8378DB7C-530F-FB48-A772-30292A3C8940}"/>
              </a:ext>
            </a:extLst>
          </p:cNvPr>
          <p:cNvSpPr/>
          <p:nvPr/>
        </p:nvSpPr>
        <p:spPr>
          <a:xfrm>
            <a:off x="10897126" y="36026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>
            <a:extLst>
              <a:ext uri="{FF2B5EF4-FFF2-40B4-BE49-F238E27FC236}">
                <a16:creationId xmlns:a16="http://schemas.microsoft.com/office/drawing/2014/main" id="{F94C2D00-FD6D-7D4D-90AC-8BE1A97A0C40}"/>
              </a:ext>
            </a:extLst>
          </p:cNvPr>
          <p:cNvSpPr/>
          <p:nvPr/>
        </p:nvSpPr>
        <p:spPr>
          <a:xfrm>
            <a:off x="10990728" y="314351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Oval 407">
            <a:extLst>
              <a:ext uri="{FF2B5EF4-FFF2-40B4-BE49-F238E27FC236}">
                <a16:creationId xmlns:a16="http://schemas.microsoft.com/office/drawing/2014/main" id="{6D2997A3-A985-6645-88CD-F875A03A5A76}"/>
              </a:ext>
            </a:extLst>
          </p:cNvPr>
          <p:cNvSpPr/>
          <p:nvPr/>
        </p:nvSpPr>
        <p:spPr>
          <a:xfrm>
            <a:off x="10714246" y="385380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Oval 408">
            <a:extLst>
              <a:ext uri="{FF2B5EF4-FFF2-40B4-BE49-F238E27FC236}">
                <a16:creationId xmlns:a16="http://schemas.microsoft.com/office/drawing/2014/main" id="{94DCBF95-0CC2-A24D-B9F9-A74F3868594B}"/>
              </a:ext>
            </a:extLst>
          </p:cNvPr>
          <p:cNvSpPr/>
          <p:nvPr/>
        </p:nvSpPr>
        <p:spPr>
          <a:xfrm>
            <a:off x="10897126" y="36026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" name="Oval 409">
            <a:extLst>
              <a:ext uri="{FF2B5EF4-FFF2-40B4-BE49-F238E27FC236}">
                <a16:creationId xmlns:a16="http://schemas.microsoft.com/office/drawing/2014/main" id="{2B8D62E7-9F85-C24F-9818-884DD73776E7}"/>
              </a:ext>
            </a:extLst>
          </p:cNvPr>
          <p:cNvSpPr/>
          <p:nvPr/>
        </p:nvSpPr>
        <p:spPr>
          <a:xfrm>
            <a:off x="11049526" y="37550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Oval 410">
            <a:extLst>
              <a:ext uri="{FF2B5EF4-FFF2-40B4-BE49-F238E27FC236}">
                <a16:creationId xmlns:a16="http://schemas.microsoft.com/office/drawing/2014/main" id="{5B0C18E1-0DE4-154A-8D44-A2752C643159}"/>
              </a:ext>
            </a:extLst>
          </p:cNvPr>
          <p:cNvSpPr/>
          <p:nvPr/>
        </p:nvSpPr>
        <p:spPr>
          <a:xfrm>
            <a:off x="10714246" y="385380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Oval 411">
            <a:extLst>
              <a:ext uri="{FF2B5EF4-FFF2-40B4-BE49-F238E27FC236}">
                <a16:creationId xmlns:a16="http://schemas.microsoft.com/office/drawing/2014/main" id="{3F80C847-E6E4-4940-9217-FD7F8D925FEF}"/>
              </a:ext>
            </a:extLst>
          </p:cNvPr>
          <p:cNvSpPr/>
          <p:nvPr/>
        </p:nvSpPr>
        <p:spPr>
          <a:xfrm>
            <a:off x="10897126" y="36026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Oval 412">
            <a:extLst>
              <a:ext uri="{FF2B5EF4-FFF2-40B4-BE49-F238E27FC236}">
                <a16:creationId xmlns:a16="http://schemas.microsoft.com/office/drawing/2014/main" id="{E808B87D-42CB-D145-BD06-A4B7F01D4DC5}"/>
              </a:ext>
            </a:extLst>
          </p:cNvPr>
          <p:cNvSpPr/>
          <p:nvPr/>
        </p:nvSpPr>
        <p:spPr>
          <a:xfrm>
            <a:off x="11049526" y="37550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4" name="Oval 413">
            <a:extLst>
              <a:ext uri="{FF2B5EF4-FFF2-40B4-BE49-F238E27FC236}">
                <a16:creationId xmlns:a16="http://schemas.microsoft.com/office/drawing/2014/main" id="{B8978BD7-99A9-6044-8FDB-424824B7998E}"/>
              </a:ext>
            </a:extLst>
          </p:cNvPr>
          <p:cNvSpPr/>
          <p:nvPr/>
        </p:nvSpPr>
        <p:spPr>
          <a:xfrm>
            <a:off x="10683766" y="371773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" name="Oval 414">
            <a:extLst>
              <a:ext uri="{FF2B5EF4-FFF2-40B4-BE49-F238E27FC236}">
                <a16:creationId xmlns:a16="http://schemas.microsoft.com/office/drawing/2014/main" id="{6493CAFB-F089-A24A-8283-7D36F86323C3}"/>
              </a:ext>
            </a:extLst>
          </p:cNvPr>
          <p:cNvSpPr/>
          <p:nvPr/>
        </p:nvSpPr>
        <p:spPr>
          <a:xfrm>
            <a:off x="10866646" y="400620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Oval 415">
            <a:extLst>
              <a:ext uri="{FF2B5EF4-FFF2-40B4-BE49-F238E27FC236}">
                <a16:creationId xmlns:a16="http://schemas.microsoft.com/office/drawing/2014/main" id="{CF3AAD93-84A0-B146-9C9F-A141B51098E7}"/>
              </a:ext>
            </a:extLst>
          </p:cNvPr>
          <p:cNvSpPr/>
          <p:nvPr/>
        </p:nvSpPr>
        <p:spPr>
          <a:xfrm>
            <a:off x="11049526" y="37550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Oval 416">
            <a:extLst>
              <a:ext uri="{FF2B5EF4-FFF2-40B4-BE49-F238E27FC236}">
                <a16:creationId xmlns:a16="http://schemas.microsoft.com/office/drawing/2014/main" id="{93205994-8CD7-5445-AE51-C479ED6448CD}"/>
              </a:ext>
            </a:extLst>
          </p:cNvPr>
          <p:cNvSpPr/>
          <p:nvPr/>
        </p:nvSpPr>
        <p:spPr>
          <a:xfrm>
            <a:off x="11201926" y="39074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Oval 417">
            <a:extLst>
              <a:ext uri="{FF2B5EF4-FFF2-40B4-BE49-F238E27FC236}">
                <a16:creationId xmlns:a16="http://schemas.microsoft.com/office/drawing/2014/main" id="{E939CB56-8E75-054E-A15F-D3E5E9EB8826}"/>
              </a:ext>
            </a:extLst>
          </p:cNvPr>
          <p:cNvSpPr/>
          <p:nvPr/>
        </p:nvSpPr>
        <p:spPr>
          <a:xfrm>
            <a:off x="10072673" y="31229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9" name="Oval 418">
            <a:extLst>
              <a:ext uri="{FF2B5EF4-FFF2-40B4-BE49-F238E27FC236}">
                <a16:creationId xmlns:a16="http://schemas.microsoft.com/office/drawing/2014/main" id="{A260F3F8-B62C-384F-A03B-6F1D1CA3688D}"/>
              </a:ext>
            </a:extLst>
          </p:cNvPr>
          <p:cNvSpPr/>
          <p:nvPr/>
        </p:nvSpPr>
        <p:spPr>
          <a:xfrm>
            <a:off x="10255053" y="32753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Oval 419">
            <a:extLst>
              <a:ext uri="{FF2B5EF4-FFF2-40B4-BE49-F238E27FC236}">
                <a16:creationId xmlns:a16="http://schemas.microsoft.com/office/drawing/2014/main" id="{28FFA47E-AD87-9D48-BB5D-4495020CB6D2}"/>
              </a:ext>
            </a:extLst>
          </p:cNvPr>
          <p:cNvSpPr/>
          <p:nvPr/>
        </p:nvSpPr>
        <p:spPr>
          <a:xfrm>
            <a:off x="10042193" y="352652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Oval 420">
            <a:extLst>
              <a:ext uri="{FF2B5EF4-FFF2-40B4-BE49-F238E27FC236}">
                <a16:creationId xmlns:a16="http://schemas.microsoft.com/office/drawing/2014/main" id="{BBB02B0D-425E-A644-9634-61210E66C119}"/>
              </a:ext>
            </a:extLst>
          </p:cNvPr>
          <p:cNvSpPr/>
          <p:nvPr/>
        </p:nvSpPr>
        <p:spPr>
          <a:xfrm>
            <a:off x="10255053" y="32753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>
            <a:extLst>
              <a:ext uri="{FF2B5EF4-FFF2-40B4-BE49-F238E27FC236}">
                <a16:creationId xmlns:a16="http://schemas.microsoft.com/office/drawing/2014/main" id="{C8EFE31A-653C-3146-8DB2-1D9053273727}"/>
              </a:ext>
            </a:extLst>
          </p:cNvPr>
          <p:cNvSpPr/>
          <p:nvPr/>
        </p:nvSpPr>
        <p:spPr>
          <a:xfrm>
            <a:off x="10407453" y="34277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3" name="Oval 422">
            <a:extLst>
              <a:ext uri="{FF2B5EF4-FFF2-40B4-BE49-F238E27FC236}">
                <a16:creationId xmlns:a16="http://schemas.microsoft.com/office/drawing/2014/main" id="{53658CB2-8BF6-4344-99FE-0D49E576851C}"/>
              </a:ext>
            </a:extLst>
          </p:cNvPr>
          <p:cNvSpPr/>
          <p:nvPr/>
        </p:nvSpPr>
        <p:spPr>
          <a:xfrm>
            <a:off x="10042193" y="352652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Oval 423">
            <a:extLst>
              <a:ext uri="{FF2B5EF4-FFF2-40B4-BE49-F238E27FC236}">
                <a16:creationId xmlns:a16="http://schemas.microsoft.com/office/drawing/2014/main" id="{1A126CCC-9229-C442-B0C5-60117CC0DF22}"/>
              </a:ext>
            </a:extLst>
          </p:cNvPr>
          <p:cNvSpPr/>
          <p:nvPr/>
        </p:nvSpPr>
        <p:spPr>
          <a:xfrm>
            <a:off x="10255053" y="32753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5" name="Oval 424">
            <a:extLst>
              <a:ext uri="{FF2B5EF4-FFF2-40B4-BE49-F238E27FC236}">
                <a16:creationId xmlns:a16="http://schemas.microsoft.com/office/drawing/2014/main" id="{BEAA40A7-BEF1-D746-9E1A-FDAFD67B5AF9}"/>
              </a:ext>
            </a:extLst>
          </p:cNvPr>
          <p:cNvSpPr/>
          <p:nvPr/>
        </p:nvSpPr>
        <p:spPr>
          <a:xfrm>
            <a:off x="10407453" y="34277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6" name="Oval 425">
            <a:extLst>
              <a:ext uri="{FF2B5EF4-FFF2-40B4-BE49-F238E27FC236}">
                <a16:creationId xmlns:a16="http://schemas.microsoft.com/office/drawing/2014/main" id="{2F8A2AD0-954C-DD41-B104-6DCC72054555}"/>
              </a:ext>
            </a:extLst>
          </p:cNvPr>
          <p:cNvSpPr/>
          <p:nvPr/>
        </p:nvSpPr>
        <p:spPr>
          <a:xfrm>
            <a:off x="10011713" y="339045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Oval 426">
            <a:extLst>
              <a:ext uri="{FF2B5EF4-FFF2-40B4-BE49-F238E27FC236}">
                <a16:creationId xmlns:a16="http://schemas.microsoft.com/office/drawing/2014/main" id="{8D4881FE-08C9-9149-8738-F9B829872F01}"/>
              </a:ext>
            </a:extLst>
          </p:cNvPr>
          <p:cNvSpPr/>
          <p:nvPr/>
        </p:nvSpPr>
        <p:spPr>
          <a:xfrm>
            <a:off x="10224573" y="367892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Oval 427">
            <a:extLst>
              <a:ext uri="{FF2B5EF4-FFF2-40B4-BE49-F238E27FC236}">
                <a16:creationId xmlns:a16="http://schemas.microsoft.com/office/drawing/2014/main" id="{AC85C58E-D0D4-054F-9806-2CF57C9B1885}"/>
              </a:ext>
            </a:extLst>
          </p:cNvPr>
          <p:cNvSpPr/>
          <p:nvPr/>
        </p:nvSpPr>
        <p:spPr>
          <a:xfrm>
            <a:off x="10407453" y="34277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Oval 428">
            <a:extLst>
              <a:ext uri="{FF2B5EF4-FFF2-40B4-BE49-F238E27FC236}">
                <a16:creationId xmlns:a16="http://schemas.microsoft.com/office/drawing/2014/main" id="{82578F51-7CFA-E04D-8B83-77EBC3217602}"/>
              </a:ext>
            </a:extLst>
          </p:cNvPr>
          <p:cNvSpPr/>
          <p:nvPr/>
        </p:nvSpPr>
        <p:spPr>
          <a:xfrm>
            <a:off x="10559853" y="358014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Oval 429">
            <a:extLst>
              <a:ext uri="{FF2B5EF4-FFF2-40B4-BE49-F238E27FC236}">
                <a16:creationId xmlns:a16="http://schemas.microsoft.com/office/drawing/2014/main" id="{20A5EA3C-D35B-F445-93E8-353448D78917}"/>
              </a:ext>
            </a:extLst>
          </p:cNvPr>
          <p:cNvSpPr/>
          <p:nvPr/>
        </p:nvSpPr>
        <p:spPr>
          <a:xfrm>
            <a:off x="11019771" y="209926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1" name="Oval 430">
            <a:extLst>
              <a:ext uri="{FF2B5EF4-FFF2-40B4-BE49-F238E27FC236}">
                <a16:creationId xmlns:a16="http://schemas.microsoft.com/office/drawing/2014/main" id="{B27D085A-16B8-BB45-BB88-5FDAA15B87B6}"/>
              </a:ext>
            </a:extLst>
          </p:cNvPr>
          <p:cNvSpPr/>
          <p:nvPr/>
        </p:nvSpPr>
        <p:spPr>
          <a:xfrm>
            <a:off x="12240678" y="210454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Oval 431">
            <a:extLst>
              <a:ext uri="{FF2B5EF4-FFF2-40B4-BE49-F238E27FC236}">
                <a16:creationId xmlns:a16="http://schemas.microsoft.com/office/drawing/2014/main" id="{EB7197C1-D29E-774C-88C1-D2B4A0F9F5D8}"/>
              </a:ext>
            </a:extLst>
          </p:cNvPr>
          <p:cNvSpPr/>
          <p:nvPr/>
        </p:nvSpPr>
        <p:spPr>
          <a:xfrm>
            <a:off x="10899850" y="183193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Oval 432">
            <a:extLst>
              <a:ext uri="{FF2B5EF4-FFF2-40B4-BE49-F238E27FC236}">
                <a16:creationId xmlns:a16="http://schemas.microsoft.com/office/drawing/2014/main" id="{C6A3D2A5-1ACF-3645-8428-9043C9D2DAA2}"/>
              </a:ext>
            </a:extLst>
          </p:cNvPr>
          <p:cNvSpPr/>
          <p:nvPr/>
        </p:nvSpPr>
        <p:spPr>
          <a:xfrm>
            <a:off x="11773976" y="220935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Oval 433">
            <a:extLst>
              <a:ext uri="{FF2B5EF4-FFF2-40B4-BE49-F238E27FC236}">
                <a16:creationId xmlns:a16="http://schemas.microsoft.com/office/drawing/2014/main" id="{2EA698B9-921A-9A43-8917-B810D4A8531A}"/>
              </a:ext>
            </a:extLst>
          </p:cNvPr>
          <p:cNvSpPr/>
          <p:nvPr/>
        </p:nvSpPr>
        <p:spPr>
          <a:xfrm>
            <a:off x="11401113" y="208446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Oval 434">
            <a:extLst>
              <a:ext uri="{FF2B5EF4-FFF2-40B4-BE49-F238E27FC236}">
                <a16:creationId xmlns:a16="http://schemas.microsoft.com/office/drawing/2014/main" id="{190A312D-B118-5A4E-A970-3AB9AC680463}"/>
              </a:ext>
            </a:extLst>
          </p:cNvPr>
          <p:cNvSpPr/>
          <p:nvPr/>
        </p:nvSpPr>
        <p:spPr>
          <a:xfrm>
            <a:off x="11492553" y="237293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Oval 435">
            <a:extLst>
              <a:ext uri="{FF2B5EF4-FFF2-40B4-BE49-F238E27FC236}">
                <a16:creationId xmlns:a16="http://schemas.microsoft.com/office/drawing/2014/main" id="{080A9745-F9E0-424E-AE5A-7CE007FE77DF}"/>
              </a:ext>
            </a:extLst>
          </p:cNvPr>
          <p:cNvSpPr/>
          <p:nvPr/>
        </p:nvSpPr>
        <p:spPr>
          <a:xfrm>
            <a:off x="11714496" y="160307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>
            <a:extLst>
              <a:ext uri="{FF2B5EF4-FFF2-40B4-BE49-F238E27FC236}">
                <a16:creationId xmlns:a16="http://schemas.microsoft.com/office/drawing/2014/main" id="{54456967-D3FA-B148-A6C9-1F96ACC02BE4}"/>
              </a:ext>
            </a:extLst>
          </p:cNvPr>
          <p:cNvSpPr/>
          <p:nvPr/>
        </p:nvSpPr>
        <p:spPr>
          <a:xfrm>
            <a:off x="11805936" y="189154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Oval 437">
            <a:extLst>
              <a:ext uri="{FF2B5EF4-FFF2-40B4-BE49-F238E27FC236}">
                <a16:creationId xmlns:a16="http://schemas.microsoft.com/office/drawing/2014/main" id="{B3EE12F7-44BC-DF41-8ADF-763ECA11E80D}"/>
              </a:ext>
            </a:extLst>
          </p:cNvPr>
          <p:cNvSpPr/>
          <p:nvPr/>
        </p:nvSpPr>
        <p:spPr>
          <a:xfrm>
            <a:off x="11556192" y="400620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Oval 438">
            <a:extLst>
              <a:ext uri="{FF2B5EF4-FFF2-40B4-BE49-F238E27FC236}">
                <a16:creationId xmlns:a16="http://schemas.microsoft.com/office/drawing/2014/main" id="{40808397-E3CE-DF45-B7EA-0C138E97E801}"/>
              </a:ext>
            </a:extLst>
          </p:cNvPr>
          <p:cNvSpPr/>
          <p:nvPr/>
        </p:nvSpPr>
        <p:spPr>
          <a:xfrm>
            <a:off x="11891472" y="39074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>
            <a:extLst>
              <a:ext uri="{FF2B5EF4-FFF2-40B4-BE49-F238E27FC236}">
                <a16:creationId xmlns:a16="http://schemas.microsoft.com/office/drawing/2014/main" id="{A1552392-7964-F84B-831A-58D109F537D2}"/>
              </a:ext>
            </a:extLst>
          </p:cNvPr>
          <p:cNvSpPr/>
          <p:nvPr/>
        </p:nvSpPr>
        <p:spPr>
          <a:xfrm>
            <a:off x="11556192" y="400620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Oval 440">
            <a:extLst>
              <a:ext uri="{FF2B5EF4-FFF2-40B4-BE49-F238E27FC236}">
                <a16:creationId xmlns:a16="http://schemas.microsoft.com/office/drawing/2014/main" id="{170A29B7-7410-0E43-B23D-D88B31EFE892}"/>
              </a:ext>
            </a:extLst>
          </p:cNvPr>
          <p:cNvSpPr/>
          <p:nvPr/>
        </p:nvSpPr>
        <p:spPr>
          <a:xfrm>
            <a:off x="11891472" y="39074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Oval 441">
            <a:extLst>
              <a:ext uri="{FF2B5EF4-FFF2-40B4-BE49-F238E27FC236}">
                <a16:creationId xmlns:a16="http://schemas.microsoft.com/office/drawing/2014/main" id="{1FECEEDF-FC2D-6A4F-BAA6-DAAB907B6B64}"/>
              </a:ext>
            </a:extLst>
          </p:cNvPr>
          <p:cNvSpPr/>
          <p:nvPr/>
        </p:nvSpPr>
        <p:spPr>
          <a:xfrm>
            <a:off x="11525712" y="387013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>
            <a:extLst>
              <a:ext uri="{FF2B5EF4-FFF2-40B4-BE49-F238E27FC236}">
                <a16:creationId xmlns:a16="http://schemas.microsoft.com/office/drawing/2014/main" id="{DFD1ADE3-FC7B-BC48-9B95-0C7F37FCCA1B}"/>
              </a:ext>
            </a:extLst>
          </p:cNvPr>
          <p:cNvSpPr/>
          <p:nvPr/>
        </p:nvSpPr>
        <p:spPr>
          <a:xfrm>
            <a:off x="11708592" y="415860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Oval 443">
            <a:extLst>
              <a:ext uri="{FF2B5EF4-FFF2-40B4-BE49-F238E27FC236}">
                <a16:creationId xmlns:a16="http://schemas.microsoft.com/office/drawing/2014/main" id="{759CB092-9D39-2D43-ACC4-338D3860DB7A}"/>
              </a:ext>
            </a:extLst>
          </p:cNvPr>
          <p:cNvSpPr/>
          <p:nvPr/>
        </p:nvSpPr>
        <p:spPr>
          <a:xfrm>
            <a:off x="11891472" y="39074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Oval 444">
            <a:extLst>
              <a:ext uri="{FF2B5EF4-FFF2-40B4-BE49-F238E27FC236}">
                <a16:creationId xmlns:a16="http://schemas.microsoft.com/office/drawing/2014/main" id="{3ABDA275-16C6-1E41-A6D6-9A28D9055E5E}"/>
              </a:ext>
            </a:extLst>
          </p:cNvPr>
          <p:cNvSpPr/>
          <p:nvPr/>
        </p:nvSpPr>
        <p:spPr>
          <a:xfrm>
            <a:off x="12043872" y="40598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3E8AF089-C333-324A-8AA2-4D557163C7A0}"/>
              </a:ext>
            </a:extLst>
          </p:cNvPr>
          <p:cNvSpPr/>
          <p:nvPr/>
        </p:nvSpPr>
        <p:spPr>
          <a:xfrm>
            <a:off x="9655443" y="287061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Oval 446">
            <a:extLst>
              <a:ext uri="{FF2B5EF4-FFF2-40B4-BE49-F238E27FC236}">
                <a16:creationId xmlns:a16="http://schemas.microsoft.com/office/drawing/2014/main" id="{8A1EB85C-FFA2-4747-9A51-21D1EDBF3F45}"/>
              </a:ext>
            </a:extLst>
          </p:cNvPr>
          <p:cNvSpPr/>
          <p:nvPr/>
        </p:nvSpPr>
        <p:spPr>
          <a:xfrm>
            <a:off x="12462797" y="430082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Oval 447">
            <a:extLst>
              <a:ext uri="{FF2B5EF4-FFF2-40B4-BE49-F238E27FC236}">
                <a16:creationId xmlns:a16="http://schemas.microsoft.com/office/drawing/2014/main" id="{55C60980-AF53-454C-B3ED-FD0854BF18AD}"/>
              </a:ext>
            </a:extLst>
          </p:cNvPr>
          <p:cNvSpPr/>
          <p:nvPr/>
        </p:nvSpPr>
        <p:spPr>
          <a:xfrm>
            <a:off x="9655443" y="287061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>
            <a:extLst>
              <a:ext uri="{FF2B5EF4-FFF2-40B4-BE49-F238E27FC236}">
                <a16:creationId xmlns:a16="http://schemas.microsoft.com/office/drawing/2014/main" id="{67AC72B7-3185-3247-B2E2-4B2FFF908464}"/>
              </a:ext>
            </a:extLst>
          </p:cNvPr>
          <p:cNvSpPr/>
          <p:nvPr/>
        </p:nvSpPr>
        <p:spPr>
          <a:xfrm>
            <a:off x="9807843" y="302301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Oval 449">
            <a:extLst>
              <a:ext uri="{FF2B5EF4-FFF2-40B4-BE49-F238E27FC236}">
                <a16:creationId xmlns:a16="http://schemas.microsoft.com/office/drawing/2014/main" id="{B43E2F23-80B4-BF45-8E25-E64F6A6AA35C}"/>
              </a:ext>
            </a:extLst>
          </p:cNvPr>
          <p:cNvSpPr/>
          <p:nvPr/>
        </p:nvSpPr>
        <p:spPr>
          <a:xfrm>
            <a:off x="9655443" y="287061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Oval 450">
            <a:extLst>
              <a:ext uri="{FF2B5EF4-FFF2-40B4-BE49-F238E27FC236}">
                <a16:creationId xmlns:a16="http://schemas.microsoft.com/office/drawing/2014/main" id="{8BC6374B-A952-9D4B-B3C7-4A3F70DE4AFC}"/>
              </a:ext>
            </a:extLst>
          </p:cNvPr>
          <p:cNvSpPr/>
          <p:nvPr/>
        </p:nvSpPr>
        <p:spPr>
          <a:xfrm>
            <a:off x="9807843" y="302301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Oval 451">
            <a:extLst>
              <a:ext uri="{FF2B5EF4-FFF2-40B4-BE49-F238E27FC236}">
                <a16:creationId xmlns:a16="http://schemas.microsoft.com/office/drawing/2014/main" id="{68D942FD-13D0-4044-93B4-7EED82F6429B}"/>
              </a:ext>
            </a:extLst>
          </p:cNvPr>
          <p:cNvSpPr/>
          <p:nvPr/>
        </p:nvSpPr>
        <p:spPr>
          <a:xfrm>
            <a:off x="9624963" y="327419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Oval 452">
            <a:extLst>
              <a:ext uri="{FF2B5EF4-FFF2-40B4-BE49-F238E27FC236}">
                <a16:creationId xmlns:a16="http://schemas.microsoft.com/office/drawing/2014/main" id="{FCC49575-1A71-B940-9BF3-F0364284B4FF}"/>
              </a:ext>
            </a:extLst>
          </p:cNvPr>
          <p:cNvSpPr/>
          <p:nvPr/>
        </p:nvSpPr>
        <p:spPr>
          <a:xfrm>
            <a:off x="9807843" y="302301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Oval 453">
            <a:extLst>
              <a:ext uri="{FF2B5EF4-FFF2-40B4-BE49-F238E27FC236}">
                <a16:creationId xmlns:a16="http://schemas.microsoft.com/office/drawing/2014/main" id="{F6ED1DDB-ED5D-374C-A014-3FFAFD39DBB7}"/>
              </a:ext>
            </a:extLst>
          </p:cNvPr>
          <p:cNvSpPr/>
          <p:nvPr/>
        </p:nvSpPr>
        <p:spPr>
          <a:xfrm>
            <a:off x="9960243" y="317541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10DACBEE-E26C-884B-A4C2-3342DBAAEA1D}"/>
              </a:ext>
            </a:extLst>
          </p:cNvPr>
          <p:cNvCxnSpPr>
            <a:cxnSpLocks/>
          </p:cNvCxnSpPr>
          <p:nvPr/>
        </p:nvCxnSpPr>
        <p:spPr>
          <a:xfrm>
            <a:off x="9161940" y="1030497"/>
            <a:ext cx="3747541" cy="3580061"/>
          </a:xfrm>
          <a:prstGeom prst="line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224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76D695-98A8-9D4D-91C7-7099BCB23C1A}"/>
              </a:ext>
            </a:extLst>
          </p:cNvPr>
          <p:cNvSpPr/>
          <p:nvPr/>
        </p:nvSpPr>
        <p:spPr>
          <a:xfrm rot="1724247">
            <a:off x="191356" y="3169940"/>
            <a:ext cx="4611354" cy="719528"/>
          </a:xfrm>
          <a:prstGeom prst="rect">
            <a:avLst/>
          </a:prstGeom>
          <a:solidFill>
            <a:schemeClr val="bg1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6F9B62C4-EF00-0F43-8446-0004EA7BD066}"/>
              </a:ext>
            </a:extLst>
          </p:cNvPr>
          <p:cNvSpPr/>
          <p:nvPr/>
        </p:nvSpPr>
        <p:spPr>
          <a:xfrm>
            <a:off x="1289956" y="194752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6B11A645-977E-AC48-B928-964E77B56226}"/>
              </a:ext>
            </a:extLst>
          </p:cNvPr>
          <p:cNvSpPr/>
          <p:nvPr/>
        </p:nvSpPr>
        <p:spPr>
          <a:xfrm>
            <a:off x="1482991" y="223541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1A530F06-AC45-C347-B589-3F0E3F89D132}"/>
              </a:ext>
            </a:extLst>
          </p:cNvPr>
          <p:cNvSpPr/>
          <p:nvPr/>
        </p:nvSpPr>
        <p:spPr>
          <a:xfrm>
            <a:off x="1869238" y="229527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C76A9D86-ED89-B444-9E84-BC102D5D7E65}"/>
              </a:ext>
            </a:extLst>
          </p:cNvPr>
          <p:cNvSpPr/>
          <p:nvPr/>
        </p:nvSpPr>
        <p:spPr>
          <a:xfrm>
            <a:off x="1544451" y="256885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E0CB6CDD-53B2-E94D-8A67-26C4683B9FF9}"/>
              </a:ext>
            </a:extLst>
          </p:cNvPr>
          <p:cNvSpPr/>
          <p:nvPr/>
        </p:nvSpPr>
        <p:spPr>
          <a:xfrm>
            <a:off x="1749317" y="202794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18E910E2-45CA-7440-B58E-8873DFEF4973}"/>
              </a:ext>
            </a:extLst>
          </p:cNvPr>
          <p:cNvSpPr/>
          <p:nvPr/>
        </p:nvSpPr>
        <p:spPr>
          <a:xfrm>
            <a:off x="2532003" y="21168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1DA978E-51CD-4240-9D69-6EEF225575FE}"/>
              </a:ext>
            </a:extLst>
          </p:cNvPr>
          <p:cNvSpPr/>
          <p:nvPr/>
        </p:nvSpPr>
        <p:spPr>
          <a:xfrm>
            <a:off x="2623443" y="240536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40C90A56-1067-4944-A517-8A057D571C62}"/>
              </a:ext>
            </a:extLst>
          </p:cNvPr>
          <p:cNvSpPr/>
          <p:nvPr/>
        </p:nvSpPr>
        <p:spPr>
          <a:xfrm>
            <a:off x="2798329" y="190942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C7B4F64-42B8-AA42-91B5-483EB90032D4}"/>
              </a:ext>
            </a:extLst>
          </p:cNvPr>
          <p:cNvSpPr/>
          <p:nvPr/>
        </p:nvSpPr>
        <p:spPr>
          <a:xfrm>
            <a:off x="1855345" y="407966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8A59F73-F770-1D4D-B519-ADDFC178F73B}"/>
              </a:ext>
            </a:extLst>
          </p:cNvPr>
          <p:cNvSpPr/>
          <p:nvPr/>
        </p:nvSpPr>
        <p:spPr>
          <a:xfrm>
            <a:off x="1951535" y="44123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623B322-31E9-314F-A512-0814A9C6F683}"/>
              </a:ext>
            </a:extLst>
          </p:cNvPr>
          <p:cNvSpPr/>
          <p:nvPr/>
        </p:nvSpPr>
        <p:spPr>
          <a:xfrm>
            <a:off x="2134415" y="41611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AFFFEF10-BDBF-9847-A177-F9F52390E375}"/>
              </a:ext>
            </a:extLst>
          </p:cNvPr>
          <p:cNvSpPr/>
          <p:nvPr/>
        </p:nvSpPr>
        <p:spPr>
          <a:xfrm>
            <a:off x="2286815" y="43135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950C3DE0-7779-1B4A-9657-B34E7D8E846E}"/>
              </a:ext>
            </a:extLst>
          </p:cNvPr>
          <p:cNvSpPr/>
          <p:nvPr/>
        </p:nvSpPr>
        <p:spPr>
          <a:xfrm>
            <a:off x="2380417" y="3854464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5AB3644-87C4-F64C-AD6F-7CA9DCF25B48}"/>
              </a:ext>
            </a:extLst>
          </p:cNvPr>
          <p:cNvSpPr/>
          <p:nvPr/>
        </p:nvSpPr>
        <p:spPr>
          <a:xfrm>
            <a:off x="2103935" y="45647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F6AB9192-0653-FD4D-ABBA-F2634E8BEE4C}"/>
              </a:ext>
            </a:extLst>
          </p:cNvPr>
          <p:cNvSpPr/>
          <p:nvPr/>
        </p:nvSpPr>
        <p:spPr>
          <a:xfrm>
            <a:off x="2286815" y="43135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79DB8F6C-5EF8-6342-9E3E-498CFEE74A0E}"/>
              </a:ext>
            </a:extLst>
          </p:cNvPr>
          <p:cNvSpPr/>
          <p:nvPr/>
        </p:nvSpPr>
        <p:spPr>
          <a:xfrm>
            <a:off x="2439215" y="44659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A2E3BB63-0A85-B145-A5A2-1CB691509C79}"/>
              </a:ext>
            </a:extLst>
          </p:cNvPr>
          <p:cNvSpPr/>
          <p:nvPr/>
        </p:nvSpPr>
        <p:spPr>
          <a:xfrm>
            <a:off x="2103935" y="45647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E936387A-9387-AA41-A169-A24D89D6AD89}"/>
              </a:ext>
            </a:extLst>
          </p:cNvPr>
          <p:cNvSpPr/>
          <p:nvPr/>
        </p:nvSpPr>
        <p:spPr>
          <a:xfrm>
            <a:off x="2286815" y="43135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D93A2E01-0598-F844-B5F0-7D849CB7423F}"/>
              </a:ext>
            </a:extLst>
          </p:cNvPr>
          <p:cNvSpPr/>
          <p:nvPr/>
        </p:nvSpPr>
        <p:spPr>
          <a:xfrm>
            <a:off x="2439215" y="44659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DB7123-15E3-4E4C-A01C-72256170461A}"/>
              </a:ext>
            </a:extLst>
          </p:cNvPr>
          <p:cNvSpPr/>
          <p:nvPr/>
        </p:nvSpPr>
        <p:spPr>
          <a:xfrm>
            <a:off x="2073455" y="442868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A94CCA81-E642-754E-815F-1D2C384D8946}"/>
              </a:ext>
            </a:extLst>
          </p:cNvPr>
          <p:cNvSpPr/>
          <p:nvPr/>
        </p:nvSpPr>
        <p:spPr>
          <a:xfrm>
            <a:off x="2256335" y="47171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F22E2A49-3ED3-9845-805A-5E3AFFF2F7EF}"/>
              </a:ext>
            </a:extLst>
          </p:cNvPr>
          <p:cNvSpPr/>
          <p:nvPr/>
        </p:nvSpPr>
        <p:spPr>
          <a:xfrm>
            <a:off x="2439215" y="44659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AEBD9FA1-0456-D943-87C5-D70640E293E9}"/>
              </a:ext>
            </a:extLst>
          </p:cNvPr>
          <p:cNvSpPr/>
          <p:nvPr/>
        </p:nvSpPr>
        <p:spPr>
          <a:xfrm>
            <a:off x="2591615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B6CAB2C3-4E53-EF48-B754-A0030430E8D6}"/>
              </a:ext>
            </a:extLst>
          </p:cNvPr>
          <p:cNvSpPr/>
          <p:nvPr/>
        </p:nvSpPr>
        <p:spPr>
          <a:xfrm>
            <a:off x="1462362" y="38338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DB8B83DF-57BF-AE46-A7A4-31DFB027B49F}"/>
              </a:ext>
            </a:extLst>
          </p:cNvPr>
          <p:cNvSpPr/>
          <p:nvPr/>
        </p:nvSpPr>
        <p:spPr>
          <a:xfrm>
            <a:off x="1644742" y="39862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189686EA-9842-FA42-B745-232E148D4C3B}"/>
              </a:ext>
            </a:extLst>
          </p:cNvPr>
          <p:cNvSpPr/>
          <p:nvPr/>
        </p:nvSpPr>
        <p:spPr>
          <a:xfrm>
            <a:off x="1431882" y="42374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5A590A5D-E569-9446-897F-BFF2640B99C1}"/>
              </a:ext>
            </a:extLst>
          </p:cNvPr>
          <p:cNvSpPr/>
          <p:nvPr/>
        </p:nvSpPr>
        <p:spPr>
          <a:xfrm>
            <a:off x="1644742" y="39862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8FD15669-C14A-D24E-9328-9A5B07CFBCBE}"/>
              </a:ext>
            </a:extLst>
          </p:cNvPr>
          <p:cNvSpPr/>
          <p:nvPr/>
        </p:nvSpPr>
        <p:spPr>
          <a:xfrm>
            <a:off x="1797142" y="41386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5594D048-2E57-CF41-A8F7-9FF933B9D2EA}"/>
              </a:ext>
            </a:extLst>
          </p:cNvPr>
          <p:cNvSpPr/>
          <p:nvPr/>
        </p:nvSpPr>
        <p:spPr>
          <a:xfrm>
            <a:off x="1431882" y="42374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91A08DB3-0BC8-3E47-A656-75EE2A45B3A2}"/>
              </a:ext>
            </a:extLst>
          </p:cNvPr>
          <p:cNvSpPr/>
          <p:nvPr/>
        </p:nvSpPr>
        <p:spPr>
          <a:xfrm>
            <a:off x="1644742" y="39862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785F3144-6930-0945-BDCC-F3B09F4E979D}"/>
              </a:ext>
            </a:extLst>
          </p:cNvPr>
          <p:cNvSpPr/>
          <p:nvPr/>
        </p:nvSpPr>
        <p:spPr>
          <a:xfrm>
            <a:off x="1797142" y="41386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F642F16E-95C6-7F40-B592-26EF52AF8170}"/>
              </a:ext>
            </a:extLst>
          </p:cNvPr>
          <p:cNvSpPr/>
          <p:nvPr/>
        </p:nvSpPr>
        <p:spPr>
          <a:xfrm>
            <a:off x="1401402" y="410140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BFF38388-A761-6E4E-BB33-C2558B13510D}"/>
              </a:ext>
            </a:extLst>
          </p:cNvPr>
          <p:cNvSpPr/>
          <p:nvPr/>
        </p:nvSpPr>
        <p:spPr>
          <a:xfrm>
            <a:off x="1614262" y="43898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B4EFCB5-B47E-C444-B280-99F975B0B06A}"/>
              </a:ext>
            </a:extLst>
          </p:cNvPr>
          <p:cNvSpPr/>
          <p:nvPr/>
        </p:nvSpPr>
        <p:spPr>
          <a:xfrm>
            <a:off x="1797142" y="41386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D5F83FA-A181-4D40-AC5B-697E973201B1}"/>
              </a:ext>
            </a:extLst>
          </p:cNvPr>
          <p:cNvSpPr/>
          <p:nvPr/>
        </p:nvSpPr>
        <p:spPr>
          <a:xfrm>
            <a:off x="1949542" y="42910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3DFDF03-0569-9041-B6B2-C86626912C8D}"/>
              </a:ext>
            </a:extLst>
          </p:cNvPr>
          <p:cNvSpPr/>
          <p:nvPr/>
        </p:nvSpPr>
        <p:spPr>
          <a:xfrm>
            <a:off x="2409460" y="281021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90E626C-DBC3-354A-B94C-544459F339F7}"/>
              </a:ext>
            </a:extLst>
          </p:cNvPr>
          <p:cNvSpPr/>
          <p:nvPr/>
        </p:nvSpPr>
        <p:spPr>
          <a:xfrm>
            <a:off x="3630367" y="281549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CD1EA4C2-0FB2-AB4B-B3C2-CAC08BCF2157}"/>
              </a:ext>
            </a:extLst>
          </p:cNvPr>
          <p:cNvSpPr/>
          <p:nvPr/>
        </p:nvSpPr>
        <p:spPr>
          <a:xfrm>
            <a:off x="2289539" y="254288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0232D6BA-85F1-5645-9441-DA1EE8A20422}"/>
              </a:ext>
            </a:extLst>
          </p:cNvPr>
          <p:cNvSpPr/>
          <p:nvPr/>
        </p:nvSpPr>
        <p:spPr>
          <a:xfrm>
            <a:off x="3163665" y="292030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D4E5FB5B-CEFB-6A4E-9A8C-FEA0036B0EC4}"/>
              </a:ext>
            </a:extLst>
          </p:cNvPr>
          <p:cNvSpPr/>
          <p:nvPr/>
        </p:nvSpPr>
        <p:spPr>
          <a:xfrm>
            <a:off x="2790802" y="279541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23B7A9B2-683E-254B-89D9-95F29D1E00AA}"/>
              </a:ext>
            </a:extLst>
          </p:cNvPr>
          <p:cNvSpPr/>
          <p:nvPr/>
        </p:nvSpPr>
        <p:spPr>
          <a:xfrm>
            <a:off x="2882242" y="308388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DBAE44AB-3CAE-3242-A248-56167D4772C7}"/>
              </a:ext>
            </a:extLst>
          </p:cNvPr>
          <p:cNvSpPr/>
          <p:nvPr/>
        </p:nvSpPr>
        <p:spPr>
          <a:xfrm>
            <a:off x="3104185" y="231402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3F2EFF6B-819B-D84C-82BA-991EF0C0B6F9}"/>
              </a:ext>
            </a:extLst>
          </p:cNvPr>
          <p:cNvSpPr/>
          <p:nvPr/>
        </p:nvSpPr>
        <p:spPr>
          <a:xfrm>
            <a:off x="3195625" y="260249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F2A78A9F-5B2E-EE41-BAE5-14CED3E47668}"/>
              </a:ext>
            </a:extLst>
          </p:cNvPr>
          <p:cNvSpPr/>
          <p:nvPr/>
        </p:nvSpPr>
        <p:spPr>
          <a:xfrm>
            <a:off x="2945881" y="47171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B70CCCA-47AA-134E-BE1F-1656340FEF56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F29D5DB3-0FE2-8E4F-8486-AEF46F1E9688}"/>
              </a:ext>
            </a:extLst>
          </p:cNvPr>
          <p:cNvSpPr/>
          <p:nvPr/>
        </p:nvSpPr>
        <p:spPr>
          <a:xfrm>
            <a:off x="2945881" y="47171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42BC2758-C19D-AF49-AE1D-7659C0A69768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ADD9FCD-0A4B-2C4B-9663-FE8E95B1B300}"/>
              </a:ext>
            </a:extLst>
          </p:cNvPr>
          <p:cNvSpPr/>
          <p:nvPr/>
        </p:nvSpPr>
        <p:spPr>
          <a:xfrm>
            <a:off x="2915401" y="458108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0B540406-8366-564D-8B66-5A293052E87C}"/>
              </a:ext>
            </a:extLst>
          </p:cNvPr>
          <p:cNvSpPr/>
          <p:nvPr/>
        </p:nvSpPr>
        <p:spPr>
          <a:xfrm>
            <a:off x="3098281" y="48695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7E0A41D-E4A3-7947-A29B-15F22ED8AC54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3389896C-2706-9440-BC72-DBE8585FF08D}"/>
              </a:ext>
            </a:extLst>
          </p:cNvPr>
          <p:cNvSpPr/>
          <p:nvPr/>
        </p:nvSpPr>
        <p:spPr>
          <a:xfrm>
            <a:off x="3433561" y="47707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F14E6A80-3A9E-3A47-A903-D91127953737}"/>
              </a:ext>
            </a:extLst>
          </p:cNvPr>
          <p:cNvSpPr/>
          <p:nvPr/>
        </p:nvSpPr>
        <p:spPr>
          <a:xfrm>
            <a:off x="1045132" y="35815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066920F2-8FD5-004F-8F98-B6140810A693}"/>
              </a:ext>
            </a:extLst>
          </p:cNvPr>
          <p:cNvSpPr/>
          <p:nvPr/>
        </p:nvSpPr>
        <p:spPr>
          <a:xfrm>
            <a:off x="3852486" y="50117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4E935D1-D16E-6C4B-9551-A2ED3D61C8B2}"/>
              </a:ext>
            </a:extLst>
          </p:cNvPr>
          <p:cNvSpPr/>
          <p:nvPr/>
        </p:nvSpPr>
        <p:spPr>
          <a:xfrm>
            <a:off x="1045132" y="35815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C8BC7D8E-CE0F-7148-9667-5D7ED4C9C94D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9AE0B11-740C-0644-B21C-86DB2BC05B33}"/>
              </a:ext>
            </a:extLst>
          </p:cNvPr>
          <p:cNvSpPr/>
          <p:nvPr/>
        </p:nvSpPr>
        <p:spPr>
          <a:xfrm>
            <a:off x="1045132" y="35815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2E69FDC9-5670-554D-80A4-14E245181BF7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333C1224-F27A-2C4A-AE2B-5684B0CA5AD3}"/>
              </a:ext>
            </a:extLst>
          </p:cNvPr>
          <p:cNvSpPr/>
          <p:nvPr/>
        </p:nvSpPr>
        <p:spPr>
          <a:xfrm>
            <a:off x="1014652" y="398514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C8B9FEF6-AF2D-6940-8493-FAC6EB309771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18B029DC-4310-C943-A3FD-F49786194AC0}"/>
              </a:ext>
            </a:extLst>
          </p:cNvPr>
          <p:cNvSpPr/>
          <p:nvPr/>
        </p:nvSpPr>
        <p:spPr>
          <a:xfrm>
            <a:off x="1349932" y="38863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97FF5F-AD56-1443-BD0D-92C148F133F1}"/>
              </a:ext>
            </a:extLst>
          </p:cNvPr>
          <p:cNvCxnSpPr>
            <a:cxnSpLocks/>
          </p:cNvCxnSpPr>
          <p:nvPr/>
        </p:nvCxnSpPr>
        <p:spPr>
          <a:xfrm>
            <a:off x="333479" y="2336646"/>
            <a:ext cx="4305725" cy="2410991"/>
          </a:xfrm>
          <a:prstGeom prst="line">
            <a:avLst/>
          </a:prstGeom>
          <a:ln w="57150">
            <a:solidFill>
              <a:srgbClr val="192A2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Right Brace 201">
            <a:extLst>
              <a:ext uri="{FF2B5EF4-FFF2-40B4-BE49-F238E27FC236}">
                <a16:creationId xmlns:a16="http://schemas.microsoft.com/office/drawing/2014/main" id="{6F7B97E3-1C64-2C43-873F-8D2A97B477C2}"/>
              </a:ext>
            </a:extLst>
          </p:cNvPr>
          <p:cNvSpPr/>
          <p:nvPr/>
        </p:nvSpPr>
        <p:spPr>
          <a:xfrm rot="1746145">
            <a:off x="4529977" y="4799854"/>
            <a:ext cx="322903" cy="343086"/>
          </a:xfrm>
          <a:prstGeom prst="righ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ight Brace 203">
            <a:extLst>
              <a:ext uri="{FF2B5EF4-FFF2-40B4-BE49-F238E27FC236}">
                <a16:creationId xmlns:a16="http://schemas.microsoft.com/office/drawing/2014/main" id="{4E03AE1A-F7B4-7D4F-A42E-94E945B15E03}"/>
              </a:ext>
            </a:extLst>
          </p:cNvPr>
          <p:cNvSpPr/>
          <p:nvPr/>
        </p:nvSpPr>
        <p:spPr>
          <a:xfrm rot="1746145">
            <a:off x="4714102" y="4470565"/>
            <a:ext cx="322903" cy="343086"/>
          </a:xfrm>
          <a:prstGeom prst="righ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E62354F1-4289-BA40-89E0-8392AB0B25F4}"/>
              </a:ext>
            </a:extLst>
          </p:cNvPr>
          <p:cNvSpPr txBox="1"/>
          <p:nvPr/>
        </p:nvSpPr>
        <p:spPr>
          <a:xfrm>
            <a:off x="4959397" y="4496461"/>
            <a:ext cx="51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C0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m</a:t>
            </a:r>
            <a:endParaRPr lang="en-US" sz="2400">
              <a:solidFill>
                <a:srgbClr val="C000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BB9BC883-8D59-5745-A2FB-C32BDF9D48DC}"/>
              </a:ext>
            </a:extLst>
          </p:cNvPr>
          <p:cNvSpPr txBox="1"/>
          <p:nvPr/>
        </p:nvSpPr>
        <p:spPr>
          <a:xfrm>
            <a:off x="4782616" y="4890644"/>
            <a:ext cx="51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C0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m</a:t>
            </a:r>
            <a:endParaRPr lang="en-US" sz="2400">
              <a:solidFill>
                <a:srgbClr val="C000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BE3A5464-4A90-B244-85ED-64F322F6F018}"/>
              </a:ext>
            </a:extLst>
          </p:cNvPr>
          <p:cNvCxnSpPr>
            <a:cxnSpLocks/>
          </p:cNvCxnSpPr>
          <p:nvPr/>
        </p:nvCxnSpPr>
        <p:spPr>
          <a:xfrm flipV="1">
            <a:off x="2594319" y="1493321"/>
            <a:ext cx="1138692" cy="2085423"/>
          </a:xfrm>
          <a:prstGeom prst="line">
            <a:avLst/>
          </a:prstGeom>
          <a:ln w="50800">
            <a:solidFill>
              <a:srgbClr val="192A2C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TextBox 207">
            <a:extLst>
              <a:ext uri="{FF2B5EF4-FFF2-40B4-BE49-F238E27FC236}">
                <a16:creationId xmlns:a16="http://schemas.microsoft.com/office/drawing/2014/main" id="{51F2526F-2167-2C48-B225-2B86A90EB889}"/>
              </a:ext>
            </a:extLst>
          </p:cNvPr>
          <p:cNvSpPr txBox="1"/>
          <p:nvPr/>
        </p:nvSpPr>
        <p:spPr>
          <a:xfrm>
            <a:off x="3653618" y="1423837"/>
            <a:ext cx="51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>
                <a:latin typeface="Fira Sans" panose="020B0503050000020004" pitchFamily="34" charset="0"/>
                <a:ea typeface="Fira Sans" panose="020B0503050000020004" pitchFamily="34" charset="0"/>
              </a:rPr>
              <a:t>β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4B4F4C2B-28DF-004C-A05F-04291B352214}"/>
              </a:ext>
            </a:extLst>
          </p:cNvPr>
          <p:cNvSpPr/>
          <p:nvPr/>
        </p:nvSpPr>
        <p:spPr>
          <a:xfrm rot="1759914">
            <a:off x="2656115" y="3445183"/>
            <a:ext cx="186961" cy="208835"/>
          </a:xfrm>
          <a:prstGeom prst="rect">
            <a:avLst/>
          </a:prstGeom>
          <a:noFill/>
          <a:ln>
            <a:solidFill>
              <a:srgbClr val="192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862340A9-1F36-D441-96E6-64D84246F5E0}"/>
              </a:ext>
            </a:extLst>
          </p:cNvPr>
          <p:cNvSpPr/>
          <p:nvPr/>
        </p:nvSpPr>
        <p:spPr>
          <a:xfrm>
            <a:off x="7876671" y="21662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D4B0C177-912C-294B-A6E5-A66B87C63437}"/>
              </a:ext>
            </a:extLst>
          </p:cNvPr>
          <p:cNvSpPr/>
          <p:nvPr/>
        </p:nvSpPr>
        <p:spPr>
          <a:xfrm>
            <a:off x="8069706" y="245418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BF24F297-5FAF-B14A-BBFF-B67E1BF1A93B}"/>
              </a:ext>
            </a:extLst>
          </p:cNvPr>
          <p:cNvSpPr/>
          <p:nvPr/>
        </p:nvSpPr>
        <p:spPr>
          <a:xfrm>
            <a:off x="8455953" y="251404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D999228B-B58C-8243-B64F-C45F93D075FA}"/>
              </a:ext>
            </a:extLst>
          </p:cNvPr>
          <p:cNvSpPr/>
          <p:nvPr/>
        </p:nvSpPr>
        <p:spPr>
          <a:xfrm>
            <a:off x="8161146" y="274265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70FE046D-3E43-5944-B364-A99A805A6DFF}"/>
              </a:ext>
            </a:extLst>
          </p:cNvPr>
          <p:cNvSpPr/>
          <p:nvPr/>
        </p:nvSpPr>
        <p:spPr>
          <a:xfrm>
            <a:off x="8336032" y="224671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1AEBAEE6-3ED3-F444-B8B7-12A72E523086}"/>
              </a:ext>
            </a:extLst>
          </p:cNvPr>
          <p:cNvSpPr/>
          <p:nvPr/>
        </p:nvSpPr>
        <p:spPr>
          <a:xfrm>
            <a:off x="9118718" y="233566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68C33541-B0DE-3745-9010-BD7C4149758D}"/>
              </a:ext>
            </a:extLst>
          </p:cNvPr>
          <p:cNvSpPr/>
          <p:nvPr/>
        </p:nvSpPr>
        <p:spPr>
          <a:xfrm>
            <a:off x="9210158" y="262413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21420C89-C515-704E-982B-C96ED9B500C1}"/>
              </a:ext>
            </a:extLst>
          </p:cNvPr>
          <p:cNvSpPr/>
          <p:nvPr/>
        </p:nvSpPr>
        <p:spPr>
          <a:xfrm>
            <a:off x="9385044" y="212819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886329B4-FBF9-684A-93B0-0C3F1F388DD6}"/>
              </a:ext>
            </a:extLst>
          </p:cNvPr>
          <p:cNvSpPr/>
          <p:nvPr/>
        </p:nvSpPr>
        <p:spPr>
          <a:xfrm>
            <a:off x="8442060" y="429843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9B92B49D-D0D2-3F46-9B15-7A062BF1D60B}"/>
              </a:ext>
            </a:extLst>
          </p:cNvPr>
          <p:cNvSpPr/>
          <p:nvPr/>
        </p:nvSpPr>
        <p:spPr>
          <a:xfrm>
            <a:off x="8538250" y="463112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E25BE877-6E7B-8640-AFF2-224E67A2DB03}"/>
              </a:ext>
            </a:extLst>
          </p:cNvPr>
          <p:cNvSpPr/>
          <p:nvPr/>
        </p:nvSpPr>
        <p:spPr>
          <a:xfrm>
            <a:off x="8721130" y="43799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163F4E26-6365-B946-8959-85D6B4FEE5BF}"/>
              </a:ext>
            </a:extLst>
          </p:cNvPr>
          <p:cNvSpPr/>
          <p:nvPr/>
        </p:nvSpPr>
        <p:spPr>
          <a:xfrm>
            <a:off x="8873530" y="45323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A7753397-8EBB-9D48-8D9D-AF8B39C36BD1}"/>
              </a:ext>
            </a:extLst>
          </p:cNvPr>
          <p:cNvSpPr/>
          <p:nvPr/>
        </p:nvSpPr>
        <p:spPr>
          <a:xfrm>
            <a:off x="8967132" y="407323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CF88373F-D1DA-7F43-B432-40C8BF686A6B}"/>
              </a:ext>
            </a:extLst>
          </p:cNvPr>
          <p:cNvSpPr/>
          <p:nvPr/>
        </p:nvSpPr>
        <p:spPr>
          <a:xfrm>
            <a:off x="8690650" y="478352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904B99FD-B8DD-024D-968E-7476D2F1024D}"/>
              </a:ext>
            </a:extLst>
          </p:cNvPr>
          <p:cNvSpPr/>
          <p:nvPr/>
        </p:nvSpPr>
        <p:spPr>
          <a:xfrm>
            <a:off x="8873530" y="45323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D3604B40-66D8-A24F-A169-A3AFF9467B10}"/>
              </a:ext>
            </a:extLst>
          </p:cNvPr>
          <p:cNvSpPr/>
          <p:nvPr/>
        </p:nvSpPr>
        <p:spPr>
          <a:xfrm>
            <a:off x="9025930" y="46847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49AA61B9-0500-7E42-A2F8-B060D8F17A3C}"/>
              </a:ext>
            </a:extLst>
          </p:cNvPr>
          <p:cNvSpPr/>
          <p:nvPr/>
        </p:nvSpPr>
        <p:spPr>
          <a:xfrm>
            <a:off x="8690650" y="478352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DF8B56D4-DCA5-BF47-860C-754D9EADBA88}"/>
              </a:ext>
            </a:extLst>
          </p:cNvPr>
          <p:cNvSpPr/>
          <p:nvPr/>
        </p:nvSpPr>
        <p:spPr>
          <a:xfrm>
            <a:off x="8873530" y="45323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3ED1357D-5416-6B49-8514-7AC59611191B}"/>
              </a:ext>
            </a:extLst>
          </p:cNvPr>
          <p:cNvSpPr/>
          <p:nvPr/>
        </p:nvSpPr>
        <p:spPr>
          <a:xfrm>
            <a:off x="9025930" y="46847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58D9B146-3D99-F94B-B28B-BF2A8971B8D4}"/>
              </a:ext>
            </a:extLst>
          </p:cNvPr>
          <p:cNvSpPr/>
          <p:nvPr/>
        </p:nvSpPr>
        <p:spPr>
          <a:xfrm>
            <a:off x="8660170" y="4647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CCBC48C0-CDE9-1444-918F-EC14F5FF1D1B}"/>
              </a:ext>
            </a:extLst>
          </p:cNvPr>
          <p:cNvSpPr/>
          <p:nvPr/>
        </p:nvSpPr>
        <p:spPr>
          <a:xfrm>
            <a:off x="8843050" y="493592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6BBAA856-623C-CE48-AECB-D791A691D071}"/>
              </a:ext>
            </a:extLst>
          </p:cNvPr>
          <p:cNvSpPr/>
          <p:nvPr/>
        </p:nvSpPr>
        <p:spPr>
          <a:xfrm>
            <a:off x="9025930" y="46847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902382FE-7BB7-414E-AFF1-18A0DFE7FDA8}"/>
              </a:ext>
            </a:extLst>
          </p:cNvPr>
          <p:cNvSpPr/>
          <p:nvPr/>
        </p:nvSpPr>
        <p:spPr>
          <a:xfrm>
            <a:off x="9178330" y="48371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FE1CA913-CE51-AD42-9EC0-65F2E7308EBE}"/>
              </a:ext>
            </a:extLst>
          </p:cNvPr>
          <p:cNvSpPr/>
          <p:nvPr/>
        </p:nvSpPr>
        <p:spPr>
          <a:xfrm>
            <a:off x="8049077" y="40526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2F644029-980D-3F40-A178-0CEE12A84E24}"/>
              </a:ext>
            </a:extLst>
          </p:cNvPr>
          <p:cNvSpPr/>
          <p:nvPr/>
        </p:nvSpPr>
        <p:spPr>
          <a:xfrm>
            <a:off x="8231457" y="42050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4BEAB543-8241-BA41-AAB2-0CA943961EA6}"/>
              </a:ext>
            </a:extLst>
          </p:cNvPr>
          <p:cNvSpPr/>
          <p:nvPr/>
        </p:nvSpPr>
        <p:spPr>
          <a:xfrm>
            <a:off x="8018597" y="44562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A408C2B1-8D56-CC43-810F-B60FC6E60338}"/>
              </a:ext>
            </a:extLst>
          </p:cNvPr>
          <p:cNvSpPr/>
          <p:nvPr/>
        </p:nvSpPr>
        <p:spPr>
          <a:xfrm>
            <a:off x="8231457" y="42050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63BBAFE5-0F18-7E44-B1D4-893E8B9C5746}"/>
              </a:ext>
            </a:extLst>
          </p:cNvPr>
          <p:cNvSpPr/>
          <p:nvPr/>
        </p:nvSpPr>
        <p:spPr>
          <a:xfrm>
            <a:off x="8383857" y="4357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73E5522A-902B-1746-AC08-68722CF35ABD}"/>
              </a:ext>
            </a:extLst>
          </p:cNvPr>
          <p:cNvSpPr/>
          <p:nvPr/>
        </p:nvSpPr>
        <p:spPr>
          <a:xfrm>
            <a:off x="8018597" y="44562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CF65A184-7F7B-B54F-9A7E-63350794E68F}"/>
              </a:ext>
            </a:extLst>
          </p:cNvPr>
          <p:cNvSpPr/>
          <p:nvPr/>
        </p:nvSpPr>
        <p:spPr>
          <a:xfrm>
            <a:off x="8231457" y="42050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EED5D6D4-0898-9F44-A920-7FB0B55B8543}"/>
              </a:ext>
            </a:extLst>
          </p:cNvPr>
          <p:cNvSpPr/>
          <p:nvPr/>
        </p:nvSpPr>
        <p:spPr>
          <a:xfrm>
            <a:off x="8383857" y="4357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904872E1-99E7-2B4E-BFAD-2BECD3101E04}"/>
              </a:ext>
            </a:extLst>
          </p:cNvPr>
          <p:cNvSpPr/>
          <p:nvPr/>
        </p:nvSpPr>
        <p:spPr>
          <a:xfrm>
            <a:off x="7988117" y="43201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DB5ED8AF-9FC0-EB49-A43B-ADE03AA935BC}"/>
              </a:ext>
            </a:extLst>
          </p:cNvPr>
          <p:cNvSpPr/>
          <p:nvPr/>
        </p:nvSpPr>
        <p:spPr>
          <a:xfrm>
            <a:off x="8200977" y="46086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73C1E3FA-C9F7-2C43-AF68-08BB6E3AA47B}"/>
              </a:ext>
            </a:extLst>
          </p:cNvPr>
          <p:cNvSpPr/>
          <p:nvPr/>
        </p:nvSpPr>
        <p:spPr>
          <a:xfrm>
            <a:off x="8383857" y="4357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74EA63FE-9047-4D48-92E2-2C4F0DE7DB54}"/>
              </a:ext>
            </a:extLst>
          </p:cNvPr>
          <p:cNvSpPr/>
          <p:nvPr/>
        </p:nvSpPr>
        <p:spPr>
          <a:xfrm>
            <a:off x="8536257" y="45098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02257BCE-CE38-F742-96E7-BAF69E8BA474}"/>
              </a:ext>
            </a:extLst>
          </p:cNvPr>
          <p:cNvSpPr/>
          <p:nvPr/>
        </p:nvSpPr>
        <p:spPr>
          <a:xfrm>
            <a:off x="8996175" y="302898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7937364E-4D2A-E847-A333-092AADDA1098}"/>
              </a:ext>
            </a:extLst>
          </p:cNvPr>
          <p:cNvSpPr/>
          <p:nvPr/>
        </p:nvSpPr>
        <p:spPr>
          <a:xfrm>
            <a:off x="10217082" y="303426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F725F68F-5E80-554E-A63F-4BCDAB91EBED}"/>
              </a:ext>
            </a:extLst>
          </p:cNvPr>
          <p:cNvSpPr/>
          <p:nvPr/>
        </p:nvSpPr>
        <p:spPr>
          <a:xfrm>
            <a:off x="8876254" y="276165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E186BDD1-039C-7947-AD2E-BF5864A60365}"/>
              </a:ext>
            </a:extLst>
          </p:cNvPr>
          <p:cNvSpPr/>
          <p:nvPr/>
        </p:nvSpPr>
        <p:spPr>
          <a:xfrm>
            <a:off x="9750380" y="313907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90BCD02B-A766-0D4A-BD42-0B12C71F37E3}"/>
              </a:ext>
            </a:extLst>
          </p:cNvPr>
          <p:cNvSpPr/>
          <p:nvPr/>
        </p:nvSpPr>
        <p:spPr>
          <a:xfrm>
            <a:off x="9377517" y="301418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9938704E-8142-D943-ACE9-CD179D825EAB}"/>
              </a:ext>
            </a:extLst>
          </p:cNvPr>
          <p:cNvSpPr/>
          <p:nvPr/>
        </p:nvSpPr>
        <p:spPr>
          <a:xfrm>
            <a:off x="9468957" y="330265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59B2A1AC-CB2E-3C49-A9FD-B0F750A67DD6}"/>
              </a:ext>
            </a:extLst>
          </p:cNvPr>
          <p:cNvSpPr/>
          <p:nvPr/>
        </p:nvSpPr>
        <p:spPr>
          <a:xfrm>
            <a:off x="9690900" y="253279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6A4C808F-52CE-0E46-A673-83E92756FFF4}"/>
              </a:ext>
            </a:extLst>
          </p:cNvPr>
          <p:cNvSpPr/>
          <p:nvPr/>
        </p:nvSpPr>
        <p:spPr>
          <a:xfrm>
            <a:off x="9782340" y="2821269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F9C92A3B-A071-6248-993D-3FCA0656C85D}"/>
              </a:ext>
            </a:extLst>
          </p:cNvPr>
          <p:cNvSpPr/>
          <p:nvPr/>
        </p:nvSpPr>
        <p:spPr>
          <a:xfrm>
            <a:off x="9532596" y="493592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5E36868E-3A71-934C-8A12-28653A42289D}"/>
              </a:ext>
            </a:extLst>
          </p:cNvPr>
          <p:cNvSpPr/>
          <p:nvPr/>
        </p:nvSpPr>
        <p:spPr>
          <a:xfrm>
            <a:off x="9867876" y="48371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76AA6C19-B0B9-FA41-A069-AE9A2E549274}"/>
              </a:ext>
            </a:extLst>
          </p:cNvPr>
          <p:cNvSpPr/>
          <p:nvPr/>
        </p:nvSpPr>
        <p:spPr>
          <a:xfrm>
            <a:off x="9532596" y="493592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B5434B2A-675C-2849-B1D5-5493B5081B3C}"/>
              </a:ext>
            </a:extLst>
          </p:cNvPr>
          <p:cNvSpPr/>
          <p:nvPr/>
        </p:nvSpPr>
        <p:spPr>
          <a:xfrm>
            <a:off x="9867876" y="48371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07BAE2E8-02D9-6641-B5CC-91AD404DB188}"/>
              </a:ext>
            </a:extLst>
          </p:cNvPr>
          <p:cNvSpPr/>
          <p:nvPr/>
        </p:nvSpPr>
        <p:spPr>
          <a:xfrm>
            <a:off x="9502116" y="47998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>
            <a:extLst>
              <a:ext uri="{FF2B5EF4-FFF2-40B4-BE49-F238E27FC236}">
                <a16:creationId xmlns:a16="http://schemas.microsoft.com/office/drawing/2014/main" id="{7D8C6259-F490-2D4E-B0FA-09F22AC3B7B9}"/>
              </a:ext>
            </a:extLst>
          </p:cNvPr>
          <p:cNvSpPr/>
          <p:nvPr/>
        </p:nvSpPr>
        <p:spPr>
          <a:xfrm>
            <a:off x="9684996" y="508832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>
            <a:extLst>
              <a:ext uri="{FF2B5EF4-FFF2-40B4-BE49-F238E27FC236}">
                <a16:creationId xmlns:a16="http://schemas.microsoft.com/office/drawing/2014/main" id="{C989FD9A-7011-B94D-A3C1-1716755408B6}"/>
              </a:ext>
            </a:extLst>
          </p:cNvPr>
          <p:cNvSpPr/>
          <p:nvPr/>
        </p:nvSpPr>
        <p:spPr>
          <a:xfrm>
            <a:off x="9867876" y="48371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Oval 261">
            <a:extLst>
              <a:ext uri="{FF2B5EF4-FFF2-40B4-BE49-F238E27FC236}">
                <a16:creationId xmlns:a16="http://schemas.microsoft.com/office/drawing/2014/main" id="{E1403D2A-1BE8-694E-B839-A5C87DE2FCA3}"/>
              </a:ext>
            </a:extLst>
          </p:cNvPr>
          <p:cNvSpPr/>
          <p:nvPr/>
        </p:nvSpPr>
        <p:spPr>
          <a:xfrm>
            <a:off x="10020276" y="49895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>
            <a:extLst>
              <a:ext uri="{FF2B5EF4-FFF2-40B4-BE49-F238E27FC236}">
                <a16:creationId xmlns:a16="http://schemas.microsoft.com/office/drawing/2014/main" id="{245C3740-49AC-9549-A31E-DA11C3D696CB}"/>
              </a:ext>
            </a:extLst>
          </p:cNvPr>
          <p:cNvSpPr/>
          <p:nvPr/>
        </p:nvSpPr>
        <p:spPr>
          <a:xfrm>
            <a:off x="7631847" y="380033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FAEF2D10-5D1B-BA45-9264-EC0933BCCF5B}"/>
              </a:ext>
            </a:extLst>
          </p:cNvPr>
          <p:cNvSpPr/>
          <p:nvPr/>
        </p:nvSpPr>
        <p:spPr>
          <a:xfrm>
            <a:off x="10439201" y="52305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32D3DB17-7F14-3846-8A45-804A500DED5D}"/>
              </a:ext>
            </a:extLst>
          </p:cNvPr>
          <p:cNvSpPr/>
          <p:nvPr/>
        </p:nvSpPr>
        <p:spPr>
          <a:xfrm>
            <a:off x="7631847" y="380033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9F847169-98A2-774C-96FB-71CB54B307B3}"/>
              </a:ext>
            </a:extLst>
          </p:cNvPr>
          <p:cNvSpPr/>
          <p:nvPr/>
        </p:nvSpPr>
        <p:spPr>
          <a:xfrm>
            <a:off x="7784247" y="395273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>
            <a:extLst>
              <a:ext uri="{FF2B5EF4-FFF2-40B4-BE49-F238E27FC236}">
                <a16:creationId xmlns:a16="http://schemas.microsoft.com/office/drawing/2014/main" id="{306CE980-0981-3F42-BE80-F559C4447CD2}"/>
              </a:ext>
            </a:extLst>
          </p:cNvPr>
          <p:cNvSpPr/>
          <p:nvPr/>
        </p:nvSpPr>
        <p:spPr>
          <a:xfrm>
            <a:off x="7631847" y="380033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F71FC95F-7EC7-AD4E-BE18-072261F5885A}"/>
              </a:ext>
            </a:extLst>
          </p:cNvPr>
          <p:cNvSpPr/>
          <p:nvPr/>
        </p:nvSpPr>
        <p:spPr>
          <a:xfrm>
            <a:off x="7784247" y="395273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D1283D1E-5E97-7944-8A05-972AE68C97CA}"/>
              </a:ext>
            </a:extLst>
          </p:cNvPr>
          <p:cNvSpPr/>
          <p:nvPr/>
        </p:nvSpPr>
        <p:spPr>
          <a:xfrm>
            <a:off x="7601367" y="420391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8943C14D-FE79-FA43-A15C-26E52AD592AC}"/>
              </a:ext>
            </a:extLst>
          </p:cNvPr>
          <p:cNvSpPr/>
          <p:nvPr/>
        </p:nvSpPr>
        <p:spPr>
          <a:xfrm>
            <a:off x="7784247" y="395273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Oval 270">
            <a:extLst>
              <a:ext uri="{FF2B5EF4-FFF2-40B4-BE49-F238E27FC236}">
                <a16:creationId xmlns:a16="http://schemas.microsoft.com/office/drawing/2014/main" id="{0373820B-429E-6340-A5FF-2A2AB40CA09E}"/>
              </a:ext>
            </a:extLst>
          </p:cNvPr>
          <p:cNvSpPr/>
          <p:nvPr/>
        </p:nvSpPr>
        <p:spPr>
          <a:xfrm>
            <a:off x="7936647" y="410513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38396176-D88E-564D-9C3D-C6EA8836FFEF}"/>
              </a:ext>
            </a:extLst>
          </p:cNvPr>
          <p:cNvSpPr/>
          <p:nvPr/>
        </p:nvSpPr>
        <p:spPr>
          <a:xfrm rot="36093">
            <a:off x="6589659" y="3373092"/>
            <a:ext cx="4611354" cy="489080"/>
          </a:xfrm>
          <a:prstGeom prst="rect">
            <a:avLst/>
          </a:prstGeom>
          <a:solidFill>
            <a:schemeClr val="bg1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0" name="Straight Connector 459">
            <a:extLst>
              <a:ext uri="{FF2B5EF4-FFF2-40B4-BE49-F238E27FC236}">
                <a16:creationId xmlns:a16="http://schemas.microsoft.com/office/drawing/2014/main" id="{19CAAF86-1514-024B-A865-A6F8AF0842E0}"/>
              </a:ext>
            </a:extLst>
          </p:cNvPr>
          <p:cNvCxnSpPr>
            <a:cxnSpLocks/>
          </p:cNvCxnSpPr>
          <p:nvPr/>
        </p:nvCxnSpPr>
        <p:spPr>
          <a:xfrm rot="19911846">
            <a:off x="6738814" y="2407375"/>
            <a:ext cx="4305725" cy="2410991"/>
          </a:xfrm>
          <a:prstGeom prst="line">
            <a:avLst/>
          </a:prstGeom>
          <a:ln w="57150">
            <a:solidFill>
              <a:srgbClr val="192A2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1" name="Straight Connector 460">
            <a:extLst>
              <a:ext uri="{FF2B5EF4-FFF2-40B4-BE49-F238E27FC236}">
                <a16:creationId xmlns:a16="http://schemas.microsoft.com/office/drawing/2014/main" id="{334F6614-A3A2-E642-B492-80310D4B2B5A}"/>
              </a:ext>
            </a:extLst>
          </p:cNvPr>
          <p:cNvCxnSpPr>
            <a:cxnSpLocks/>
          </p:cNvCxnSpPr>
          <p:nvPr/>
        </p:nvCxnSpPr>
        <p:spPr>
          <a:xfrm rot="19911846">
            <a:off x="6733240" y="2182117"/>
            <a:ext cx="4297680" cy="2377440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2" name="Straight Connector 461">
            <a:extLst>
              <a:ext uri="{FF2B5EF4-FFF2-40B4-BE49-F238E27FC236}">
                <a16:creationId xmlns:a16="http://schemas.microsoft.com/office/drawing/2014/main" id="{522AD2BD-BA42-FF41-93FD-031187947FF3}"/>
              </a:ext>
            </a:extLst>
          </p:cNvPr>
          <p:cNvCxnSpPr>
            <a:cxnSpLocks/>
          </p:cNvCxnSpPr>
          <p:nvPr/>
        </p:nvCxnSpPr>
        <p:spPr>
          <a:xfrm rot="19911846">
            <a:off x="6741662" y="2672077"/>
            <a:ext cx="4271404" cy="2352464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7" name="Rectangle 466">
            <a:extLst>
              <a:ext uri="{FF2B5EF4-FFF2-40B4-BE49-F238E27FC236}">
                <a16:creationId xmlns:a16="http://schemas.microsoft.com/office/drawing/2014/main" id="{53A44D89-9C9C-3F4A-B3F4-7892D1D3DCCF}"/>
              </a:ext>
            </a:extLst>
          </p:cNvPr>
          <p:cNvSpPr/>
          <p:nvPr/>
        </p:nvSpPr>
        <p:spPr>
          <a:xfrm rot="71760">
            <a:off x="9033859" y="3420870"/>
            <a:ext cx="186961" cy="208835"/>
          </a:xfrm>
          <a:prstGeom prst="rect">
            <a:avLst/>
          </a:prstGeom>
          <a:noFill/>
          <a:ln>
            <a:solidFill>
              <a:srgbClr val="192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5836A332-E8EB-EA4A-A52D-2194A53A806E}"/>
              </a:ext>
            </a:extLst>
          </p:cNvPr>
          <p:cNvCxnSpPr>
            <a:cxnSpLocks/>
          </p:cNvCxnSpPr>
          <p:nvPr/>
        </p:nvCxnSpPr>
        <p:spPr>
          <a:xfrm flipV="1">
            <a:off x="9017889" y="1409487"/>
            <a:ext cx="69726" cy="2185571"/>
          </a:xfrm>
          <a:prstGeom prst="line">
            <a:avLst/>
          </a:prstGeom>
          <a:ln w="50800">
            <a:solidFill>
              <a:srgbClr val="192A2C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9" name="TextBox 468">
            <a:extLst>
              <a:ext uri="{FF2B5EF4-FFF2-40B4-BE49-F238E27FC236}">
                <a16:creationId xmlns:a16="http://schemas.microsoft.com/office/drawing/2014/main" id="{B2A4F36F-3B61-564F-A319-3B3C1A277E3B}"/>
              </a:ext>
            </a:extLst>
          </p:cNvPr>
          <p:cNvSpPr txBox="1"/>
          <p:nvPr/>
        </p:nvSpPr>
        <p:spPr>
          <a:xfrm>
            <a:off x="9134573" y="1211562"/>
            <a:ext cx="51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>
                <a:latin typeface="Fira Sans" panose="020B0503050000020004" pitchFamily="34" charset="0"/>
                <a:ea typeface="Fira Sans" panose="020B0503050000020004" pitchFamily="34" charset="0"/>
              </a:rPr>
              <a:t>β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D8EC5FD2-B35C-A84F-B230-68A2B4E81B72}"/>
              </a:ext>
            </a:extLst>
          </p:cNvPr>
          <p:cNvCxnSpPr>
            <a:cxnSpLocks/>
          </p:cNvCxnSpPr>
          <p:nvPr/>
        </p:nvCxnSpPr>
        <p:spPr>
          <a:xfrm flipH="1">
            <a:off x="1678471" y="1042218"/>
            <a:ext cx="132916" cy="1484794"/>
          </a:xfrm>
          <a:prstGeom prst="line">
            <a:avLst/>
          </a:prstGeom>
          <a:ln w="31750">
            <a:solidFill>
              <a:srgbClr val="DFD69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1" name="Straight Connector 470">
            <a:extLst>
              <a:ext uri="{FF2B5EF4-FFF2-40B4-BE49-F238E27FC236}">
                <a16:creationId xmlns:a16="http://schemas.microsoft.com/office/drawing/2014/main" id="{A2BE4B66-66CB-9640-8548-5119F56765CD}"/>
              </a:ext>
            </a:extLst>
          </p:cNvPr>
          <p:cNvCxnSpPr>
            <a:cxnSpLocks/>
          </p:cNvCxnSpPr>
          <p:nvPr/>
        </p:nvCxnSpPr>
        <p:spPr>
          <a:xfrm>
            <a:off x="2262442" y="1015410"/>
            <a:ext cx="223899" cy="2807082"/>
          </a:xfrm>
          <a:prstGeom prst="line">
            <a:avLst/>
          </a:prstGeom>
          <a:ln w="31750">
            <a:solidFill>
              <a:srgbClr val="DFD693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2" name="TextBox 471">
            <a:extLst>
              <a:ext uri="{FF2B5EF4-FFF2-40B4-BE49-F238E27FC236}">
                <a16:creationId xmlns:a16="http://schemas.microsoft.com/office/drawing/2014/main" id="{47231351-AEEA-224A-94C3-F72690BA06AA}"/>
              </a:ext>
            </a:extLst>
          </p:cNvPr>
          <p:cNvSpPr txBox="1"/>
          <p:nvPr/>
        </p:nvSpPr>
        <p:spPr>
          <a:xfrm>
            <a:off x="1121995" y="239547"/>
            <a:ext cx="1948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DFD693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support vectors</a:t>
            </a:r>
          </a:p>
        </p:txBody>
      </p:sp>
      <p:sp>
        <p:nvSpPr>
          <p:cNvPr id="473" name="Oval 472">
            <a:extLst>
              <a:ext uri="{FF2B5EF4-FFF2-40B4-BE49-F238E27FC236}">
                <a16:creationId xmlns:a16="http://schemas.microsoft.com/office/drawing/2014/main" id="{61E369D7-0F70-5E43-B884-3252346666DF}"/>
              </a:ext>
            </a:extLst>
          </p:cNvPr>
          <p:cNvSpPr/>
          <p:nvPr/>
        </p:nvSpPr>
        <p:spPr>
          <a:xfrm>
            <a:off x="1531316" y="2577021"/>
            <a:ext cx="182880" cy="182880"/>
          </a:xfrm>
          <a:prstGeom prst="ellipse">
            <a:avLst/>
          </a:prstGeom>
          <a:solidFill>
            <a:srgbClr val="87A7D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Oval 473">
            <a:extLst>
              <a:ext uri="{FF2B5EF4-FFF2-40B4-BE49-F238E27FC236}">
                <a16:creationId xmlns:a16="http://schemas.microsoft.com/office/drawing/2014/main" id="{291A6A40-B780-1C43-BDD7-DE2706E9E82E}"/>
              </a:ext>
            </a:extLst>
          </p:cNvPr>
          <p:cNvSpPr/>
          <p:nvPr/>
        </p:nvSpPr>
        <p:spPr>
          <a:xfrm>
            <a:off x="2382887" y="3853892"/>
            <a:ext cx="182880" cy="182880"/>
          </a:xfrm>
          <a:prstGeom prst="ellipse">
            <a:avLst/>
          </a:prstGeom>
          <a:solidFill>
            <a:srgbClr val="4E8F0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31564740-339E-5345-A899-DD57BEA3AAFE}"/>
              </a:ext>
            </a:extLst>
          </p:cNvPr>
          <p:cNvCxnSpPr>
            <a:cxnSpLocks/>
          </p:cNvCxnSpPr>
          <p:nvPr/>
        </p:nvCxnSpPr>
        <p:spPr>
          <a:xfrm>
            <a:off x="177513" y="2659308"/>
            <a:ext cx="4271404" cy="2352464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09EC5552-98E0-8B43-9F56-3EE688B6F926}"/>
              </a:ext>
            </a:extLst>
          </p:cNvPr>
          <p:cNvCxnSpPr>
            <a:cxnSpLocks/>
          </p:cNvCxnSpPr>
          <p:nvPr/>
        </p:nvCxnSpPr>
        <p:spPr>
          <a:xfrm>
            <a:off x="492655" y="2042933"/>
            <a:ext cx="4297680" cy="2377440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240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Oval 113">
            <a:extLst>
              <a:ext uri="{FF2B5EF4-FFF2-40B4-BE49-F238E27FC236}">
                <a16:creationId xmlns:a16="http://schemas.microsoft.com/office/drawing/2014/main" id="{6F9B62C4-EF00-0F43-8446-0004EA7BD066}"/>
              </a:ext>
            </a:extLst>
          </p:cNvPr>
          <p:cNvSpPr/>
          <p:nvPr/>
        </p:nvSpPr>
        <p:spPr>
          <a:xfrm>
            <a:off x="1289956" y="194752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6B11A645-977E-AC48-B928-964E77B56226}"/>
              </a:ext>
            </a:extLst>
          </p:cNvPr>
          <p:cNvSpPr/>
          <p:nvPr/>
        </p:nvSpPr>
        <p:spPr>
          <a:xfrm>
            <a:off x="831772" y="272843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1A530F06-AC45-C347-B589-3F0E3F89D132}"/>
              </a:ext>
            </a:extLst>
          </p:cNvPr>
          <p:cNvSpPr/>
          <p:nvPr/>
        </p:nvSpPr>
        <p:spPr>
          <a:xfrm>
            <a:off x="1869238" y="229527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C76A9D86-ED89-B444-9E84-BC102D5D7E65}"/>
              </a:ext>
            </a:extLst>
          </p:cNvPr>
          <p:cNvSpPr/>
          <p:nvPr/>
        </p:nvSpPr>
        <p:spPr>
          <a:xfrm>
            <a:off x="1544451" y="256885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E0CB6CDD-53B2-E94D-8A67-26C4683B9FF9}"/>
              </a:ext>
            </a:extLst>
          </p:cNvPr>
          <p:cNvSpPr/>
          <p:nvPr/>
        </p:nvSpPr>
        <p:spPr>
          <a:xfrm>
            <a:off x="1749317" y="202794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18E910E2-45CA-7440-B58E-8873DFEF4973}"/>
              </a:ext>
            </a:extLst>
          </p:cNvPr>
          <p:cNvSpPr/>
          <p:nvPr/>
        </p:nvSpPr>
        <p:spPr>
          <a:xfrm>
            <a:off x="2532003" y="21168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1DA978E-51CD-4240-9D69-6EEF225575FE}"/>
              </a:ext>
            </a:extLst>
          </p:cNvPr>
          <p:cNvSpPr/>
          <p:nvPr/>
        </p:nvSpPr>
        <p:spPr>
          <a:xfrm>
            <a:off x="2593463" y="263021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40C90A56-1067-4944-A517-8A057D571C62}"/>
              </a:ext>
            </a:extLst>
          </p:cNvPr>
          <p:cNvSpPr/>
          <p:nvPr/>
        </p:nvSpPr>
        <p:spPr>
          <a:xfrm>
            <a:off x="2798329" y="190942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C7B4F64-42B8-AA42-91B5-483EB90032D4}"/>
              </a:ext>
            </a:extLst>
          </p:cNvPr>
          <p:cNvSpPr/>
          <p:nvPr/>
        </p:nvSpPr>
        <p:spPr>
          <a:xfrm>
            <a:off x="1855345" y="407966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8A59F73-F770-1D4D-B519-ADDFC178F73B}"/>
              </a:ext>
            </a:extLst>
          </p:cNvPr>
          <p:cNvSpPr/>
          <p:nvPr/>
        </p:nvSpPr>
        <p:spPr>
          <a:xfrm>
            <a:off x="917220" y="36778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623B322-31E9-314F-A512-0814A9C6F683}"/>
              </a:ext>
            </a:extLst>
          </p:cNvPr>
          <p:cNvSpPr/>
          <p:nvPr/>
        </p:nvSpPr>
        <p:spPr>
          <a:xfrm>
            <a:off x="2134415" y="41611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AFFFEF10-BDBF-9847-A177-F9F52390E375}"/>
              </a:ext>
            </a:extLst>
          </p:cNvPr>
          <p:cNvSpPr/>
          <p:nvPr/>
        </p:nvSpPr>
        <p:spPr>
          <a:xfrm>
            <a:off x="1882084" y="341417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950C3DE0-7779-1B4A-9657-B34E7D8E846E}"/>
              </a:ext>
            </a:extLst>
          </p:cNvPr>
          <p:cNvSpPr/>
          <p:nvPr/>
        </p:nvSpPr>
        <p:spPr>
          <a:xfrm>
            <a:off x="2470393" y="37686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5AB3644-87C4-F64C-AD6F-7CA9DCF25B48}"/>
              </a:ext>
            </a:extLst>
          </p:cNvPr>
          <p:cNvSpPr/>
          <p:nvPr/>
        </p:nvSpPr>
        <p:spPr>
          <a:xfrm>
            <a:off x="1069620" y="38302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F6AB9192-0653-FD4D-ABBA-F2634E8BEE4C}"/>
              </a:ext>
            </a:extLst>
          </p:cNvPr>
          <p:cNvSpPr/>
          <p:nvPr/>
        </p:nvSpPr>
        <p:spPr>
          <a:xfrm>
            <a:off x="1882084" y="341417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79DB8F6C-5EF8-6342-9E3E-498CFEE74A0E}"/>
              </a:ext>
            </a:extLst>
          </p:cNvPr>
          <p:cNvSpPr/>
          <p:nvPr/>
        </p:nvSpPr>
        <p:spPr>
          <a:xfrm>
            <a:off x="1404900" y="3731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A2E3BB63-0A85-B145-A5A2-1CB691509C79}"/>
              </a:ext>
            </a:extLst>
          </p:cNvPr>
          <p:cNvSpPr/>
          <p:nvPr/>
        </p:nvSpPr>
        <p:spPr>
          <a:xfrm>
            <a:off x="1069620" y="38302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E936387A-9387-AA41-A169-A24D89D6AD89}"/>
              </a:ext>
            </a:extLst>
          </p:cNvPr>
          <p:cNvSpPr/>
          <p:nvPr/>
        </p:nvSpPr>
        <p:spPr>
          <a:xfrm>
            <a:off x="1882084" y="341417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D93A2E01-0598-F844-B5F0-7D849CB7423F}"/>
              </a:ext>
            </a:extLst>
          </p:cNvPr>
          <p:cNvSpPr/>
          <p:nvPr/>
        </p:nvSpPr>
        <p:spPr>
          <a:xfrm>
            <a:off x="1404900" y="3731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DB7123-15E3-4E4C-A01C-72256170461A}"/>
              </a:ext>
            </a:extLst>
          </p:cNvPr>
          <p:cNvSpPr/>
          <p:nvPr/>
        </p:nvSpPr>
        <p:spPr>
          <a:xfrm>
            <a:off x="1039140" y="36941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A94CCA81-E642-754E-815F-1D2C384D8946}"/>
              </a:ext>
            </a:extLst>
          </p:cNvPr>
          <p:cNvSpPr/>
          <p:nvPr/>
        </p:nvSpPr>
        <p:spPr>
          <a:xfrm>
            <a:off x="1851604" y="38177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F22E2A49-3ED3-9845-805A-5E3AFFF2F7EF}"/>
              </a:ext>
            </a:extLst>
          </p:cNvPr>
          <p:cNvSpPr/>
          <p:nvPr/>
        </p:nvSpPr>
        <p:spPr>
          <a:xfrm>
            <a:off x="1404900" y="3731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AEBD9FA1-0456-D943-87C5-D70640E293E9}"/>
              </a:ext>
            </a:extLst>
          </p:cNvPr>
          <p:cNvSpPr/>
          <p:nvPr/>
        </p:nvSpPr>
        <p:spPr>
          <a:xfrm>
            <a:off x="2591615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B6CAB2C3-4E53-EF48-B754-A0030430E8D6}"/>
              </a:ext>
            </a:extLst>
          </p:cNvPr>
          <p:cNvSpPr/>
          <p:nvPr/>
        </p:nvSpPr>
        <p:spPr>
          <a:xfrm>
            <a:off x="1462362" y="38338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DB8B83DF-57BF-AE46-A7A4-31DFB027B49F}"/>
              </a:ext>
            </a:extLst>
          </p:cNvPr>
          <p:cNvSpPr/>
          <p:nvPr/>
        </p:nvSpPr>
        <p:spPr>
          <a:xfrm>
            <a:off x="1644742" y="39862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189686EA-9842-FA42-B745-232E148D4C3B}"/>
              </a:ext>
            </a:extLst>
          </p:cNvPr>
          <p:cNvSpPr/>
          <p:nvPr/>
        </p:nvSpPr>
        <p:spPr>
          <a:xfrm>
            <a:off x="1431882" y="42374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5A590A5D-E569-9446-897F-BFF2640B99C1}"/>
              </a:ext>
            </a:extLst>
          </p:cNvPr>
          <p:cNvSpPr/>
          <p:nvPr/>
        </p:nvSpPr>
        <p:spPr>
          <a:xfrm>
            <a:off x="1644742" y="39862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8FD15669-C14A-D24E-9328-9A5B07CFBCBE}"/>
              </a:ext>
            </a:extLst>
          </p:cNvPr>
          <p:cNvSpPr/>
          <p:nvPr/>
        </p:nvSpPr>
        <p:spPr>
          <a:xfrm>
            <a:off x="1797142" y="41386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5594D048-2E57-CF41-A8F7-9FF933B9D2EA}"/>
              </a:ext>
            </a:extLst>
          </p:cNvPr>
          <p:cNvSpPr/>
          <p:nvPr/>
        </p:nvSpPr>
        <p:spPr>
          <a:xfrm>
            <a:off x="1431882" y="42374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91A08DB3-0BC8-3E47-A656-75EE2A45B3A2}"/>
              </a:ext>
            </a:extLst>
          </p:cNvPr>
          <p:cNvSpPr/>
          <p:nvPr/>
        </p:nvSpPr>
        <p:spPr>
          <a:xfrm>
            <a:off x="3055770" y="352195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785F3144-6930-0945-BDCC-F3B09F4E979D}"/>
              </a:ext>
            </a:extLst>
          </p:cNvPr>
          <p:cNvSpPr/>
          <p:nvPr/>
        </p:nvSpPr>
        <p:spPr>
          <a:xfrm>
            <a:off x="1797142" y="41386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F642F16E-95C6-7F40-B592-26EF52AF8170}"/>
              </a:ext>
            </a:extLst>
          </p:cNvPr>
          <p:cNvSpPr/>
          <p:nvPr/>
        </p:nvSpPr>
        <p:spPr>
          <a:xfrm>
            <a:off x="1401402" y="410140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BFF38388-A761-6E4E-BB33-C2558B13510D}"/>
              </a:ext>
            </a:extLst>
          </p:cNvPr>
          <p:cNvSpPr/>
          <p:nvPr/>
        </p:nvSpPr>
        <p:spPr>
          <a:xfrm>
            <a:off x="579947" y="365535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B4EFCB5-B47E-C444-B280-99F975B0B06A}"/>
              </a:ext>
            </a:extLst>
          </p:cNvPr>
          <p:cNvSpPr/>
          <p:nvPr/>
        </p:nvSpPr>
        <p:spPr>
          <a:xfrm>
            <a:off x="1856479" y="299837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D5F83FA-A181-4D40-AC5B-697E973201B1}"/>
              </a:ext>
            </a:extLst>
          </p:cNvPr>
          <p:cNvSpPr/>
          <p:nvPr/>
        </p:nvSpPr>
        <p:spPr>
          <a:xfrm>
            <a:off x="1544811" y="339169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3DFDF03-0569-9041-B6B2-C86626912C8D}"/>
              </a:ext>
            </a:extLst>
          </p:cNvPr>
          <p:cNvSpPr/>
          <p:nvPr/>
        </p:nvSpPr>
        <p:spPr>
          <a:xfrm>
            <a:off x="2379480" y="303506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90E626C-DBC3-354A-B94C-544459F339F7}"/>
              </a:ext>
            </a:extLst>
          </p:cNvPr>
          <p:cNvSpPr/>
          <p:nvPr/>
        </p:nvSpPr>
        <p:spPr>
          <a:xfrm>
            <a:off x="3600387" y="304034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CD1EA4C2-0FB2-AB4B-B3C2-CAC08BCF2157}"/>
              </a:ext>
            </a:extLst>
          </p:cNvPr>
          <p:cNvSpPr/>
          <p:nvPr/>
        </p:nvSpPr>
        <p:spPr>
          <a:xfrm>
            <a:off x="2259559" y="237799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0232D6BA-85F1-5645-9441-DA1EE8A20422}"/>
              </a:ext>
            </a:extLst>
          </p:cNvPr>
          <p:cNvSpPr/>
          <p:nvPr/>
        </p:nvSpPr>
        <p:spPr>
          <a:xfrm>
            <a:off x="3388516" y="232070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D4E5FB5B-CEFB-6A4E-9A8C-FEA0036B0EC4}"/>
              </a:ext>
            </a:extLst>
          </p:cNvPr>
          <p:cNvSpPr/>
          <p:nvPr/>
        </p:nvSpPr>
        <p:spPr>
          <a:xfrm>
            <a:off x="3015653" y="219581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23B7A9B2-683E-254B-89D9-95F29D1E00AA}"/>
              </a:ext>
            </a:extLst>
          </p:cNvPr>
          <p:cNvSpPr/>
          <p:nvPr/>
        </p:nvSpPr>
        <p:spPr>
          <a:xfrm>
            <a:off x="2852262" y="330873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DBAE44AB-3CAE-3242-A248-56167D4772C7}"/>
              </a:ext>
            </a:extLst>
          </p:cNvPr>
          <p:cNvSpPr/>
          <p:nvPr/>
        </p:nvSpPr>
        <p:spPr>
          <a:xfrm>
            <a:off x="3074205" y="253887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3F2EFF6B-819B-D84C-82BA-991EF0C0B6F9}"/>
              </a:ext>
            </a:extLst>
          </p:cNvPr>
          <p:cNvSpPr/>
          <p:nvPr/>
        </p:nvSpPr>
        <p:spPr>
          <a:xfrm>
            <a:off x="3135392" y="416190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F2A78A9F-5B2E-EE41-BAE5-14CED3E47668}"/>
              </a:ext>
            </a:extLst>
          </p:cNvPr>
          <p:cNvSpPr/>
          <p:nvPr/>
        </p:nvSpPr>
        <p:spPr>
          <a:xfrm>
            <a:off x="2945881" y="47171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B70CCCA-47AA-134E-BE1F-1656340FEF56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F29D5DB3-0FE2-8E4F-8486-AEF46F1E9688}"/>
              </a:ext>
            </a:extLst>
          </p:cNvPr>
          <p:cNvSpPr/>
          <p:nvPr/>
        </p:nvSpPr>
        <p:spPr>
          <a:xfrm>
            <a:off x="2945881" y="47171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42BC2758-C19D-AF49-AE1D-7659C0A69768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ADD9FCD-0A4B-2C4B-9663-FE8E95B1B300}"/>
              </a:ext>
            </a:extLst>
          </p:cNvPr>
          <p:cNvSpPr/>
          <p:nvPr/>
        </p:nvSpPr>
        <p:spPr>
          <a:xfrm>
            <a:off x="2915401" y="458108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0B540406-8366-564D-8B66-5A293052E87C}"/>
              </a:ext>
            </a:extLst>
          </p:cNvPr>
          <p:cNvSpPr/>
          <p:nvPr/>
        </p:nvSpPr>
        <p:spPr>
          <a:xfrm>
            <a:off x="3098281" y="48695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7E0A41D-E4A3-7947-A29B-15F22ED8AC54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3389896C-2706-9440-BC72-DBE8585FF08D}"/>
              </a:ext>
            </a:extLst>
          </p:cNvPr>
          <p:cNvSpPr/>
          <p:nvPr/>
        </p:nvSpPr>
        <p:spPr>
          <a:xfrm>
            <a:off x="3433561" y="47707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F14E6A80-3A9E-3A47-A903-D91127953737}"/>
              </a:ext>
            </a:extLst>
          </p:cNvPr>
          <p:cNvSpPr/>
          <p:nvPr/>
        </p:nvSpPr>
        <p:spPr>
          <a:xfrm>
            <a:off x="415548" y="3746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066920F2-8FD5-004F-8F98-B6140810A693}"/>
              </a:ext>
            </a:extLst>
          </p:cNvPr>
          <p:cNvSpPr/>
          <p:nvPr/>
        </p:nvSpPr>
        <p:spPr>
          <a:xfrm>
            <a:off x="3852486" y="50117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4E935D1-D16E-6C4B-9551-A2ED3D61C8B2}"/>
              </a:ext>
            </a:extLst>
          </p:cNvPr>
          <p:cNvSpPr/>
          <p:nvPr/>
        </p:nvSpPr>
        <p:spPr>
          <a:xfrm>
            <a:off x="415548" y="3746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C8BC7D8E-CE0F-7148-9667-5D7ED4C9C94D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9AE0B11-740C-0644-B21C-86DB2BC05B33}"/>
              </a:ext>
            </a:extLst>
          </p:cNvPr>
          <p:cNvSpPr/>
          <p:nvPr/>
        </p:nvSpPr>
        <p:spPr>
          <a:xfrm>
            <a:off x="415548" y="3746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2E69FDC9-5670-554D-80A4-14E245181BF7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333C1224-F27A-2C4A-AE2B-5684B0CA5AD3}"/>
              </a:ext>
            </a:extLst>
          </p:cNvPr>
          <p:cNvSpPr/>
          <p:nvPr/>
        </p:nvSpPr>
        <p:spPr>
          <a:xfrm>
            <a:off x="1014652" y="398514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C8B9FEF6-AF2D-6940-8493-FAC6EB309771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18B029DC-4310-C943-A3FD-F49786194AC0}"/>
              </a:ext>
            </a:extLst>
          </p:cNvPr>
          <p:cNvSpPr/>
          <p:nvPr/>
        </p:nvSpPr>
        <p:spPr>
          <a:xfrm>
            <a:off x="1349932" y="38863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792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76D695-98A8-9D4D-91C7-7099BCB23C1A}"/>
              </a:ext>
            </a:extLst>
          </p:cNvPr>
          <p:cNvSpPr/>
          <p:nvPr/>
        </p:nvSpPr>
        <p:spPr>
          <a:xfrm rot="1724247">
            <a:off x="191504" y="2846697"/>
            <a:ext cx="4611354" cy="1365474"/>
          </a:xfrm>
          <a:prstGeom prst="rect">
            <a:avLst/>
          </a:prstGeom>
          <a:solidFill>
            <a:schemeClr val="bg1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6F9B62C4-EF00-0F43-8446-0004EA7BD066}"/>
              </a:ext>
            </a:extLst>
          </p:cNvPr>
          <p:cNvSpPr/>
          <p:nvPr/>
        </p:nvSpPr>
        <p:spPr>
          <a:xfrm>
            <a:off x="1289956" y="194752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6B11A645-977E-AC48-B928-964E77B56226}"/>
              </a:ext>
            </a:extLst>
          </p:cNvPr>
          <p:cNvSpPr/>
          <p:nvPr/>
        </p:nvSpPr>
        <p:spPr>
          <a:xfrm>
            <a:off x="831772" y="2728432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1A530F06-AC45-C347-B589-3F0E3F89D132}"/>
              </a:ext>
            </a:extLst>
          </p:cNvPr>
          <p:cNvSpPr/>
          <p:nvPr/>
        </p:nvSpPr>
        <p:spPr>
          <a:xfrm>
            <a:off x="1869238" y="229527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C76A9D86-ED89-B444-9E84-BC102D5D7E65}"/>
              </a:ext>
            </a:extLst>
          </p:cNvPr>
          <p:cNvSpPr/>
          <p:nvPr/>
        </p:nvSpPr>
        <p:spPr>
          <a:xfrm>
            <a:off x="1544451" y="256885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E0CB6CDD-53B2-E94D-8A67-26C4683B9FF9}"/>
              </a:ext>
            </a:extLst>
          </p:cNvPr>
          <p:cNvSpPr/>
          <p:nvPr/>
        </p:nvSpPr>
        <p:spPr>
          <a:xfrm>
            <a:off x="1749317" y="202794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18E910E2-45CA-7440-B58E-8873DFEF4973}"/>
              </a:ext>
            </a:extLst>
          </p:cNvPr>
          <p:cNvSpPr/>
          <p:nvPr/>
        </p:nvSpPr>
        <p:spPr>
          <a:xfrm>
            <a:off x="2532003" y="21168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1DA978E-51CD-4240-9D69-6EEF225575FE}"/>
              </a:ext>
            </a:extLst>
          </p:cNvPr>
          <p:cNvSpPr/>
          <p:nvPr/>
        </p:nvSpPr>
        <p:spPr>
          <a:xfrm>
            <a:off x="2593463" y="263021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40C90A56-1067-4944-A517-8A057D571C62}"/>
              </a:ext>
            </a:extLst>
          </p:cNvPr>
          <p:cNvSpPr/>
          <p:nvPr/>
        </p:nvSpPr>
        <p:spPr>
          <a:xfrm>
            <a:off x="2798329" y="190942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C7B4F64-42B8-AA42-91B5-483EB90032D4}"/>
              </a:ext>
            </a:extLst>
          </p:cNvPr>
          <p:cNvSpPr/>
          <p:nvPr/>
        </p:nvSpPr>
        <p:spPr>
          <a:xfrm>
            <a:off x="1855345" y="407966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8A59F73-F770-1D4D-B519-ADDFC178F73B}"/>
              </a:ext>
            </a:extLst>
          </p:cNvPr>
          <p:cNvSpPr/>
          <p:nvPr/>
        </p:nvSpPr>
        <p:spPr>
          <a:xfrm>
            <a:off x="917220" y="36778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623B322-31E9-314F-A512-0814A9C6F683}"/>
              </a:ext>
            </a:extLst>
          </p:cNvPr>
          <p:cNvSpPr/>
          <p:nvPr/>
        </p:nvSpPr>
        <p:spPr>
          <a:xfrm>
            <a:off x="2134415" y="41611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AFFFEF10-BDBF-9847-A177-F9F52390E375}"/>
              </a:ext>
            </a:extLst>
          </p:cNvPr>
          <p:cNvSpPr/>
          <p:nvPr/>
        </p:nvSpPr>
        <p:spPr>
          <a:xfrm>
            <a:off x="1882084" y="341417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950C3DE0-7779-1B4A-9657-B34E7D8E846E}"/>
              </a:ext>
            </a:extLst>
          </p:cNvPr>
          <p:cNvSpPr/>
          <p:nvPr/>
        </p:nvSpPr>
        <p:spPr>
          <a:xfrm>
            <a:off x="2470393" y="37686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5AB3644-87C4-F64C-AD6F-7CA9DCF25B48}"/>
              </a:ext>
            </a:extLst>
          </p:cNvPr>
          <p:cNvSpPr/>
          <p:nvPr/>
        </p:nvSpPr>
        <p:spPr>
          <a:xfrm>
            <a:off x="1069620" y="38302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F6AB9192-0653-FD4D-ABBA-F2634E8BEE4C}"/>
              </a:ext>
            </a:extLst>
          </p:cNvPr>
          <p:cNvSpPr/>
          <p:nvPr/>
        </p:nvSpPr>
        <p:spPr>
          <a:xfrm>
            <a:off x="1882084" y="341417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79DB8F6C-5EF8-6342-9E3E-498CFEE74A0E}"/>
              </a:ext>
            </a:extLst>
          </p:cNvPr>
          <p:cNvSpPr/>
          <p:nvPr/>
        </p:nvSpPr>
        <p:spPr>
          <a:xfrm>
            <a:off x="1404900" y="3731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A2E3BB63-0A85-B145-A5A2-1CB691509C79}"/>
              </a:ext>
            </a:extLst>
          </p:cNvPr>
          <p:cNvSpPr/>
          <p:nvPr/>
        </p:nvSpPr>
        <p:spPr>
          <a:xfrm>
            <a:off x="1069620" y="38302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E936387A-9387-AA41-A169-A24D89D6AD89}"/>
              </a:ext>
            </a:extLst>
          </p:cNvPr>
          <p:cNvSpPr/>
          <p:nvPr/>
        </p:nvSpPr>
        <p:spPr>
          <a:xfrm>
            <a:off x="1882084" y="341417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D93A2E01-0598-F844-B5F0-7D849CB7423F}"/>
              </a:ext>
            </a:extLst>
          </p:cNvPr>
          <p:cNvSpPr/>
          <p:nvPr/>
        </p:nvSpPr>
        <p:spPr>
          <a:xfrm>
            <a:off x="1404900" y="3731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DB7123-15E3-4E4C-A01C-72256170461A}"/>
              </a:ext>
            </a:extLst>
          </p:cNvPr>
          <p:cNvSpPr/>
          <p:nvPr/>
        </p:nvSpPr>
        <p:spPr>
          <a:xfrm>
            <a:off x="1039140" y="36941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A94CCA81-E642-754E-815F-1D2C384D8946}"/>
              </a:ext>
            </a:extLst>
          </p:cNvPr>
          <p:cNvSpPr/>
          <p:nvPr/>
        </p:nvSpPr>
        <p:spPr>
          <a:xfrm>
            <a:off x="1851604" y="381775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F22E2A49-3ED3-9845-805A-5E3AFFF2F7EF}"/>
              </a:ext>
            </a:extLst>
          </p:cNvPr>
          <p:cNvSpPr/>
          <p:nvPr/>
        </p:nvSpPr>
        <p:spPr>
          <a:xfrm>
            <a:off x="1404900" y="3731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AEBD9FA1-0456-D943-87C5-D70640E293E9}"/>
              </a:ext>
            </a:extLst>
          </p:cNvPr>
          <p:cNvSpPr/>
          <p:nvPr/>
        </p:nvSpPr>
        <p:spPr>
          <a:xfrm>
            <a:off x="2591615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B6CAB2C3-4E53-EF48-B754-A0030430E8D6}"/>
              </a:ext>
            </a:extLst>
          </p:cNvPr>
          <p:cNvSpPr/>
          <p:nvPr/>
        </p:nvSpPr>
        <p:spPr>
          <a:xfrm>
            <a:off x="1462362" y="38338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DB8B83DF-57BF-AE46-A7A4-31DFB027B49F}"/>
              </a:ext>
            </a:extLst>
          </p:cNvPr>
          <p:cNvSpPr/>
          <p:nvPr/>
        </p:nvSpPr>
        <p:spPr>
          <a:xfrm>
            <a:off x="1644742" y="39862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189686EA-9842-FA42-B745-232E148D4C3B}"/>
              </a:ext>
            </a:extLst>
          </p:cNvPr>
          <p:cNvSpPr/>
          <p:nvPr/>
        </p:nvSpPr>
        <p:spPr>
          <a:xfrm>
            <a:off x="1431882" y="42374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5A590A5D-E569-9446-897F-BFF2640B99C1}"/>
              </a:ext>
            </a:extLst>
          </p:cNvPr>
          <p:cNvSpPr/>
          <p:nvPr/>
        </p:nvSpPr>
        <p:spPr>
          <a:xfrm>
            <a:off x="1644742" y="39862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8FD15669-C14A-D24E-9328-9A5B07CFBCBE}"/>
              </a:ext>
            </a:extLst>
          </p:cNvPr>
          <p:cNvSpPr/>
          <p:nvPr/>
        </p:nvSpPr>
        <p:spPr>
          <a:xfrm>
            <a:off x="1797142" y="41386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5594D048-2E57-CF41-A8F7-9FF933B9D2EA}"/>
              </a:ext>
            </a:extLst>
          </p:cNvPr>
          <p:cNvSpPr/>
          <p:nvPr/>
        </p:nvSpPr>
        <p:spPr>
          <a:xfrm>
            <a:off x="1431882" y="42374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91A08DB3-0BC8-3E47-A656-75EE2A45B3A2}"/>
              </a:ext>
            </a:extLst>
          </p:cNvPr>
          <p:cNvSpPr/>
          <p:nvPr/>
        </p:nvSpPr>
        <p:spPr>
          <a:xfrm>
            <a:off x="3055770" y="3521955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785F3144-6930-0945-BDCC-F3B09F4E979D}"/>
              </a:ext>
            </a:extLst>
          </p:cNvPr>
          <p:cNvSpPr/>
          <p:nvPr/>
        </p:nvSpPr>
        <p:spPr>
          <a:xfrm>
            <a:off x="1797142" y="41386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F642F16E-95C6-7F40-B592-26EF52AF8170}"/>
              </a:ext>
            </a:extLst>
          </p:cNvPr>
          <p:cNvSpPr/>
          <p:nvPr/>
        </p:nvSpPr>
        <p:spPr>
          <a:xfrm>
            <a:off x="1401402" y="410140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BFF38388-A761-6E4E-BB33-C2558B13510D}"/>
              </a:ext>
            </a:extLst>
          </p:cNvPr>
          <p:cNvSpPr/>
          <p:nvPr/>
        </p:nvSpPr>
        <p:spPr>
          <a:xfrm>
            <a:off x="579947" y="365535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B4EFCB5-B47E-C444-B280-99F975B0B06A}"/>
              </a:ext>
            </a:extLst>
          </p:cNvPr>
          <p:cNvSpPr/>
          <p:nvPr/>
        </p:nvSpPr>
        <p:spPr>
          <a:xfrm>
            <a:off x="1856479" y="299837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CD5F83FA-A181-4D40-AC5B-697E973201B1}"/>
              </a:ext>
            </a:extLst>
          </p:cNvPr>
          <p:cNvSpPr/>
          <p:nvPr/>
        </p:nvSpPr>
        <p:spPr>
          <a:xfrm>
            <a:off x="1544811" y="339169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3DFDF03-0569-9041-B6B2-C86626912C8D}"/>
              </a:ext>
            </a:extLst>
          </p:cNvPr>
          <p:cNvSpPr/>
          <p:nvPr/>
        </p:nvSpPr>
        <p:spPr>
          <a:xfrm>
            <a:off x="2379480" y="303506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90E626C-DBC3-354A-B94C-544459F339F7}"/>
              </a:ext>
            </a:extLst>
          </p:cNvPr>
          <p:cNvSpPr/>
          <p:nvPr/>
        </p:nvSpPr>
        <p:spPr>
          <a:xfrm>
            <a:off x="3600387" y="304034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CD1EA4C2-0FB2-AB4B-B3C2-CAC08BCF2157}"/>
              </a:ext>
            </a:extLst>
          </p:cNvPr>
          <p:cNvSpPr/>
          <p:nvPr/>
        </p:nvSpPr>
        <p:spPr>
          <a:xfrm>
            <a:off x="2259559" y="237799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0232D6BA-85F1-5645-9441-DA1EE8A20422}"/>
              </a:ext>
            </a:extLst>
          </p:cNvPr>
          <p:cNvSpPr/>
          <p:nvPr/>
        </p:nvSpPr>
        <p:spPr>
          <a:xfrm>
            <a:off x="3388516" y="232070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D4E5FB5B-CEFB-6A4E-9A8C-FEA0036B0EC4}"/>
              </a:ext>
            </a:extLst>
          </p:cNvPr>
          <p:cNvSpPr/>
          <p:nvPr/>
        </p:nvSpPr>
        <p:spPr>
          <a:xfrm>
            <a:off x="3015653" y="219581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23B7A9B2-683E-254B-89D9-95F29D1E00AA}"/>
              </a:ext>
            </a:extLst>
          </p:cNvPr>
          <p:cNvSpPr/>
          <p:nvPr/>
        </p:nvSpPr>
        <p:spPr>
          <a:xfrm>
            <a:off x="2852262" y="3308734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DBAE44AB-3CAE-3242-A248-56167D4772C7}"/>
              </a:ext>
            </a:extLst>
          </p:cNvPr>
          <p:cNvSpPr/>
          <p:nvPr/>
        </p:nvSpPr>
        <p:spPr>
          <a:xfrm>
            <a:off x="3074205" y="253887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3F2EFF6B-819B-D84C-82BA-991EF0C0B6F9}"/>
              </a:ext>
            </a:extLst>
          </p:cNvPr>
          <p:cNvSpPr/>
          <p:nvPr/>
        </p:nvSpPr>
        <p:spPr>
          <a:xfrm>
            <a:off x="3135392" y="4161901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F2A78A9F-5B2E-EE41-BAE5-14CED3E47668}"/>
              </a:ext>
            </a:extLst>
          </p:cNvPr>
          <p:cNvSpPr/>
          <p:nvPr/>
        </p:nvSpPr>
        <p:spPr>
          <a:xfrm>
            <a:off x="2945881" y="47171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B70CCCA-47AA-134E-BE1F-1656340FEF56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F29D5DB3-0FE2-8E4F-8486-AEF46F1E9688}"/>
              </a:ext>
            </a:extLst>
          </p:cNvPr>
          <p:cNvSpPr/>
          <p:nvPr/>
        </p:nvSpPr>
        <p:spPr>
          <a:xfrm>
            <a:off x="2945881" y="47171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42BC2758-C19D-AF49-AE1D-7659C0A69768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ADD9FCD-0A4B-2C4B-9663-FE8E95B1B300}"/>
              </a:ext>
            </a:extLst>
          </p:cNvPr>
          <p:cNvSpPr/>
          <p:nvPr/>
        </p:nvSpPr>
        <p:spPr>
          <a:xfrm>
            <a:off x="2915401" y="458108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0B540406-8366-564D-8B66-5A293052E87C}"/>
              </a:ext>
            </a:extLst>
          </p:cNvPr>
          <p:cNvSpPr/>
          <p:nvPr/>
        </p:nvSpPr>
        <p:spPr>
          <a:xfrm>
            <a:off x="3098281" y="48695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7E0A41D-E4A3-7947-A29B-15F22ED8AC54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3389896C-2706-9440-BC72-DBE8585FF08D}"/>
              </a:ext>
            </a:extLst>
          </p:cNvPr>
          <p:cNvSpPr/>
          <p:nvPr/>
        </p:nvSpPr>
        <p:spPr>
          <a:xfrm>
            <a:off x="3433561" y="47707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F14E6A80-3A9E-3A47-A903-D91127953737}"/>
              </a:ext>
            </a:extLst>
          </p:cNvPr>
          <p:cNvSpPr/>
          <p:nvPr/>
        </p:nvSpPr>
        <p:spPr>
          <a:xfrm>
            <a:off x="415548" y="3746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066920F2-8FD5-004F-8F98-B6140810A693}"/>
              </a:ext>
            </a:extLst>
          </p:cNvPr>
          <p:cNvSpPr/>
          <p:nvPr/>
        </p:nvSpPr>
        <p:spPr>
          <a:xfrm>
            <a:off x="3852486" y="50117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4E935D1-D16E-6C4B-9551-A2ED3D61C8B2}"/>
              </a:ext>
            </a:extLst>
          </p:cNvPr>
          <p:cNvSpPr/>
          <p:nvPr/>
        </p:nvSpPr>
        <p:spPr>
          <a:xfrm>
            <a:off x="415548" y="3746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C8BC7D8E-CE0F-7148-9667-5D7ED4C9C94D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9AE0B11-740C-0644-B21C-86DB2BC05B33}"/>
              </a:ext>
            </a:extLst>
          </p:cNvPr>
          <p:cNvSpPr/>
          <p:nvPr/>
        </p:nvSpPr>
        <p:spPr>
          <a:xfrm>
            <a:off x="415548" y="3746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2E69FDC9-5670-554D-80A4-14E245181BF7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333C1224-F27A-2C4A-AE2B-5684B0CA5AD3}"/>
              </a:ext>
            </a:extLst>
          </p:cNvPr>
          <p:cNvSpPr/>
          <p:nvPr/>
        </p:nvSpPr>
        <p:spPr>
          <a:xfrm>
            <a:off x="1014652" y="398514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C8B9FEF6-AF2D-6940-8493-FAC6EB309771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18B029DC-4310-C943-A3FD-F49786194AC0}"/>
              </a:ext>
            </a:extLst>
          </p:cNvPr>
          <p:cNvSpPr/>
          <p:nvPr/>
        </p:nvSpPr>
        <p:spPr>
          <a:xfrm>
            <a:off x="1349932" y="38863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97FF5F-AD56-1443-BD0D-92C148F133F1}"/>
              </a:ext>
            </a:extLst>
          </p:cNvPr>
          <p:cNvCxnSpPr>
            <a:cxnSpLocks/>
          </p:cNvCxnSpPr>
          <p:nvPr/>
        </p:nvCxnSpPr>
        <p:spPr>
          <a:xfrm>
            <a:off x="333479" y="2336646"/>
            <a:ext cx="4305725" cy="2410991"/>
          </a:xfrm>
          <a:prstGeom prst="line">
            <a:avLst/>
          </a:prstGeom>
          <a:ln w="57150">
            <a:solidFill>
              <a:srgbClr val="192A2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09EC5552-98E0-8B43-9F56-3EE688B6F926}"/>
              </a:ext>
            </a:extLst>
          </p:cNvPr>
          <p:cNvCxnSpPr>
            <a:cxnSpLocks/>
          </p:cNvCxnSpPr>
          <p:nvPr/>
        </p:nvCxnSpPr>
        <p:spPr>
          <a:xfrm>
            <a:off x="766561" y="1787575"/>
            <a:ext cx="4297680" cy="2377440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31564740-339E-5345-A899-DD57BEA3AAFE}"/>
              </a:ext>
            </a:extLst>
          </p:cNvPr>
          <p:cNvCxnSpPr>
            <a:cxnSpLocks/>
          </p:cNvCxnSpPr>
          <p:nvPr/>
        </p:nvCxnSpPr>
        <p:spPr>
          <a:xfrm>
            <a:off x="67496" y="2931996"/>
            <a:ext cx="4271404" cy="2352464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BE3A5464-4A90-B244-85ED-64F322F6F018}"/>
              </a:ext>
            </a:extLst>
          </p:cNvPr>
          <p:cNvCxnSpPr>
            <a:cxnSpLocks/>
          </p:cNvCxnSpPr>
          <p:nvPr/>
        </p:nvCxnSpPr>
        <p:spPr>
          <a:xfrm flipV="1">
            <a:off x="2594319" y="1493321"/>
            <a:ext cx="1138692" cy="2085423"/>
          </a:xfrm>
          <a:prstGeom prst="line">
            <a:avLst/>
          </a:prstGeom>
          <a:ln w="50800">
            <a:solidFill>
              <a:srgbClr val="192A2C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TextBox 207">
            <a:extLst>
              <a:ext uri="{FF2B5EF4-FFF2-40B4-BE49-F238E27FC236}">
                <a16:creationId xmlns:a16="http://schemas.microsoft.com/office/drawing/2014/main" id="{51F2526F-2167-2C48-B225-2B86A90EB889}"/>
              </a:ext>
            </a:extLst>
          </p:cNvPr>
          <p:cNvSpPr txBox="1"/>
          <p:nvPr/>
        </p:nvSpPr>
        <p:spPr>
          <a:xfrm>
            <a:off x="3653618" y="1423837"/>
            <a:ext cx="51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>
                <a:latin typeface="Fira Sans" panose="020B0503050000020004" pitchFamily="34" charset="0"/>
                <a:ea typeface="Fira Sans" panose="020B0503050000020004" pitchFamily="34" charset="0"/>
              </a:rPr>
              <a:t>β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4B4F4C2B-28DF-004C-A05F-04291B352214}"/>
              </a:ext>
            </a:extLst>
          </p:cNvPr>
          <p:cNvSpPr/>
          <p:nvPr/>
        </p:nvSpPr>
        <p:spPr>
          <a:xfrm rot="1759914">
            <a:off x="2656115" y="3445183"/>
            <a:ext cx="186961" cy="208835"/>
          </a:xfrm>
          <a:prstGeom prst="rect">
            <a:avLst/>
          </a:prstGeom>
          <a:noFill/>
          <a:ln>
            <a:solidFill>
              <a:srgbClr val="192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ight Brace 315">
            <a:extLst>
              <a:ext uri="{FF2B5EF4-FFF2-40B4-BE49-F238E27FC236}">
                <a16:creationId xmlns:a16="http://schemas.microsoft.com/office/drawing/2014/main" id="{D896F118-50BA-6041-B494-CC380150D200}"/>
              </a:ext>
            </a:extLst>
          </p:cNvPr>
          <p:cNvSpPr/>
          <p:nvPr/>
        </p:nvSpPr>
        <p:spPr>
          <a:xfrm rot="1746145">
            <a:off x="4798257" y="4146356"/>
            <a:ext cx="259684" cy="672729"/>
          </a:xfrm>
          <a:prstGeom prst="righ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id="{6D34831F-8713-7445-BA77-71EB8FD15101}"/>
              </a:ext>
            </a:extLst>
          </p:cNvPr>
          <p:cNvSpPr txBox="1"/>
          <p:nvPr/>
        </p:nvSpPr>
        <p:spPr>
          <a:xfrm>
            <a:off x="4749656" y="4485716"/>
            <a:ext cx="1407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C0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1/∥</a:t>
            </a:r>
            <a:r>
              <a:rPr lang="en-US" sz="2400" i="1">
                <a:solidFill>
                  <a:srgbClr val="C0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β</a:t>
            </a:r>
            <a:r>
              <a:rPr lang="en-US" sz="2400">
                <a:solidFill>
                  <a:srgbClr val="C0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∥</a:t>
            </a:r>
            <a:endParaRPr lang="en-US" sz="2400">
              <a:solidFill>
                <a:srgbClr val="C000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F7B8CA7-4DDA-1E4B-94DE-693B210BB43F}"/>
              </a:ext>
            </a:extLst>
          </p:cNvPr>
          <p:cNvCxnSpPr>
            <a:cxnSpLocks/>
          </p:cNvCxnSpPr>
          <p:nvPr/>
        </p:nvCxnSpPr>
        <p:spPr>
          <a:xfrm flipV="1">
            <a:off x="3283328" y="3393990"/>
            <a:ext cx="444287" cy="774032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>
            <a:extLst>
              <a:ext uri="{FF2B5EF4-FFF2-40B4-BE49-F238E27FC236}">
                <a16:creationId xmlns:a16="http://schemas.microsoft.com/office/drawing/2014/main" id="{7C0437F5-C451-5442-BDFF-C07826737958}"/>
              </a:ext>
            </a:extLst>
          </p:cNvPr>
          <p:cNvCxnSpPr>
            <a:cxnSpLocks/>
            <a:stCxn id="131" idx="3"/>
          </p:cNvCxnSpPr>
          <p:nvPr/>
        </p:nvCxnSpPr>
        <p:spPr>
          <a:xfrm flipH="1">
            <a:off x="2357017" y="3924779"/>
            <a:ext cx="140158" cy="228428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Straight Connector 319">
            <a:extLst>
              <a:ext uri="{FF2B5EF4-FFF2-40B4-BE49-F238E27FC236}">
                <a16:creationId xmlns:a16="http://schemas.microsoft.com/office/drawing/2014/main" id="{73DCF1FA-31F4-AB4A-BA01-3E69BE58B297}"/>
              </a:ext>
            </a:extLst>
          </p:cNvPr>
          <p:cNvCxnSpPr>
            <a:cxnSpLocks/>
          </p:cNvCxnSpPr>
          <p:nvPr/>
        </p:nvCxnSpPr>
        <p:spPr>
          <a:xfrm flipH="1">
            <a:off x="2682685" y="3684335"/>
            <a:ext cx="422228" cy="677604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Straight Connector 320">
            <a:extLst>
              <a:ext uri="{FF2B5EF4-FFF2-40B4-BE49-F238E27FC236}">
                <a16:creationId xmlns:a16="http://schemas.microsoft.com/office/drawing/2014/main" id="{2D32D09F-0203-8B41-86A4-BB3B24E30F1C}"/>
              </a:ext>
            </a:extLst>
          </p:cNvPr>
          <p:cNvCxnSpPr>
            <a:cxnSpLocks/>
            <a:stCxn id="171" idx="7"/>
          </p:cNvCxnSpPr>
          <p:nvPr/>
        </p:nvCxnSpPr>
        <p:spPr>
          <a:xfrm flipV="1">
            <a:off x="3008360" y="3117303"/>
            <a:ext cx="138850" cy="218213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Straight Connector 321">
            <a:extLst>
              <a:ext uri="{FF2B5EF4-FFF2-40B4-BE49-F238E27FC236}">
                <a16:creationId xmlns:a16="http://schemas.microsoft.com/office/drawing/2014/main" id="{D506AF82-887C-9140-9804-1296DF892165}"/>
              </a:ext>
            </a:extLst>
          </p:cNvPr>
          <p:cNvCxnSpPr>
            <a:cxnSpLocks/>
          </p:cNvCxnSpPr>
          <p:nvPr/>
        </p:nvCxnSpPr>
        <p:spPr>
          <a:xfrm flipV="1">
            <a:off x="2514423" y="2819872"/>
            <a:ext cx="138850" cy="218213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Straight Connector 322">
            <a:extLst>
              <a:ext uri="{FF2B5EF4-FFF2-40B4-BE49-F238E27FC236}">
                <a16:creationId xmlns:a16="http://schemas.microsoft.com/office/drawing/2014/main" id="{5BBF80C4-1C0C-9147-85BA-CC5750E48881}"/>
              </a:ext>
            </a:extLst>
          </p:cNvPr>
          <p:cNvCxnSpPr>
            <a:cxnSpLocks/>
          </p:cNvCxnSpPr>
          <p:nvPr/>
        </p:nvCxnSpPr>
        <p:spPr>
          <a:xfrm flipV="1">
            <a:off x="1687270" y="2385878"/>
            <a:ext cx="118953" cy="194862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Straight Connector 323">
            <a:extLst>
              <a:ext uri="{FF2B5EF4-FFF2-40B4-BE49-F238E27FC236}">
                <a16:creationId xmlns:a16="http://schemas.microsoft.com/office/drawing/2014/main" id="{B651A46A-922E-9744-A47C-28AF89C781C2}"/>
              </a:ext>
            </a:extLst>
          </p:cNvPr>
          <p:cNvCxnSpPr>
            <a:cxnSpLocks/>
          </p:cNvCxnSpPr>
          <p:nvPr/>
        </p:nvCxnSpPr>
        <p:spPr>
          <a:xfrm flipV="1">
            <a:off x="968182" y="2097067"/>
            <a:ext cx="365760" cy="631365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Straight Connector 324">
            <a:extLst>
              <a:ext uri="{FF2B5EF4-FFF2-40B4-BE49-F238E27FC236}">
                <a16:creationId xmlns:a16="http://schemas.microsoft.com/office/drawing/2014/main" id="{FF2D9D87-9E4C-6E4D-BC76-F4FF48DDDD1F}"/>
              </a:ext>
            </a:extLst>
          </p:cNvPr>
          <p:cNvCxnSpPr>
            <a:cxnSpLocks/>
          </p:cNvCxnSpPr>
          <p:nvPr/>
        </p:nvCxnSpPr>
        <p:spPr>
          <a:xfrm flipH="1">
            <a:off x="1562141" y="3151270"/>
            <a:ext cx="340809" cy="597197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Straight Connector 325">
            <a:extLst>
              <a:ext uri="{FF2B5EF4-FFF2-40B4-BE49-F238E27FC236}">
                <a16:creationId xmlns:a16="http://schemas.microsoft.com/office/drawing/2014/main" id="{CA11D068-EE6E-424F-943E-F0FB825D6767}"/>
              </a:ext>
            </a:extLst>
          </p:cNvPr>
          <p:cNvCxnSpPr>
            <a:cxnSpLocks/>
            <a:stCxn id="153" idx="3"/>
          </p:cNvCxnSpPr>
          <p:nvPr/>
        </p:nvCxnSpPr>
        <p:spPr>
          <a:xfrm flipH="1">
            <a:off x="1494069" y="3547789"/>
            <a:ext cx="77524" cy="151523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Straight Connector 326">
            <a:extLst>
              <a:ext uri="{FF2B5EF4-FFF2-40B4-BE49-F238E27FC236}">
                <a16:creationId xmlns:a16="http://schemas.microsoft.com/office/drawing/2014/main" id="{2A3C7716-E862-8C44-A45C-E1EF5D6A37B1}"/>
              </a:ext>
            </a:extLst>
          </p:cNvPr>
          <p:cNvCxnSpPr>
            <a:cxnSpLocks/>
            <a:stCxn id="136" idx="3"/>
          </p:cNvCxnSpPr>
          <p:nvPr/>
        </p:nvCxnSpPr>
        <p:spPr>
          <a:xfrm flipH="1">
            <a:off x="1736182" y="3570274"/>
            <a:ext cx="172684" cy="267623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67E54F50-68E1-9747-802B-EA0993FAEE65}"/>
                  </a:ext>
                </a:extLst>
              </p:cNvPr>
              <p:cNvSpPr txBox="1"/>
              <p:nvPr/>
            </p:nvSpPr>
            <p:spPr>
              <a:xfrm>
                <a:off x="3586481" y="3454893"/>
                <a:ext cx="597860" cy="11721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>
                              <a:latin typeface="Cambria Math" panose="02040503050406030204" pitchFamily="18" charset="0"/>
                              <a:ea typeface="Fira Sans" panose="020B0503050000020004" pitchFamily="34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4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𝜖</m:t>
                          </m:r>
                          <m:r>
                            <m:rPr>
                              <m:nor/>
                            </m:rPr>
                            <a:rPr lang="en-US" sz="2400" baseline="-250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i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24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∥</m:t>
                          </m:r>
                          <m:r>
                            <m:rPr>
                              <m:nor/>
                            </m:rPr>
                            <a:rPr lang="en-US" sz="2400" i="1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β</m:t>
                          </m:r>
                          <m:r>
                            <m:rPr>
                              <m:nor/>
                            </m:rPr>
                            <a:rPr lang="en-US" sz="24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∥</m:t>
                          </m:r>
                        </m:den>
                      </m:f>
                    </m:oMath>
                  </m:oMathPara>
                </a14:m>
                <a:endParaRPr lang="en-US" sz="2400" b="0">
                  <a:latin typeface="Courier" pitchFamily="2" charset="0"/>
                  <a:ea typeface="Fira Sans" panose="020B0503050000020004" pitchFamily="34" charset="0"/>
                </a:endParaRPr>
              </a:p>
              <a:p>
                <a:pPr algn="ctr"/>
                <a:endParaRPr lang="en-US" sz="2400">
                  <a:latin typeface="Courier" pitchFamily="2" charset="0"/>
                  <a:ea typeface="Fira Sans" panose="020B0503050000020004" pitchFamily="34" charset="0"/>
                </a:endParaRPr>
              </a:p>
            </p:txBody>
          </p:sp>
        </mc:Choice>
        <mc:Fallback xmlns=""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67E54F50-68E1-9747-802B-EA0993FAEE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6481" y="3454893"/>
                <a:ext cx="597860" cy="1172116"/>
              </a:xfrm>
              <a:prstGeom prst="rect">
                <a:avLst/>
              </a:prstGeom>
              <a:blipFill>
                <a:blip r:embed="rId2"/>
                <a:stretch>
                  <a:fillRect l="-20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5657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76D695-98A8-9D4D-91C7-7099BCB23C1A}"/>
              </a:ext>
            </a:extLst>
          </p:cNvPr>
          <p:cNvSpPr/>
          <p:nvPr/>
        </p:nvSpPr>
        <p:spPr>
          <a:xfrm rot="1724247">
            <a:off x="191504" y="2846697"/>
            <a:ext cx="4611354" cy="1365474"/>
          </a:xfrm>
          <a:prstGeom prst="rect">
            <a:avLst/>
          </a:prstGeom>
          <a:solidFill>
            <a:schemeClr val="bg1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6F9B62C4-EF00-0F43-8446-0004EA7BD066}"/>
              </a:ext>
            </a:extLst>
          </p:cNvPr>
          <p:cNvSpPr/>
          <p:nvPr/>
        </p:nvSpPr>
        <p:spPr>
          <a:xfrm>
            <a:off x="1289956" y="1947526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6B11A645-977E-AC48-B928-964E77B56226}"/>
              </a:ext>
            </a:extLst>
          </p:cNvPr>
          <p:cNvSpPr/>
          <p:nvPr/>
        </p:nvSpPr>
        <p:spPr>
          <a:xfrm>
            <a:off x="831772" y="2728432"/>
            <a:ext cx="182880" cy="182880"/>
          </a:xfrm>
          <a:prstGeom prst="ellipse">
            <a:avLst/>
          </a:prstGeom>
          <a:solidFill>
            <a:srgbClr val="87A7D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1A530F06-AC45-C347-B589-3F0E3F89D132}"/>
              </a:ext>
            </a:extLst>
          </p:cNvPr>
          <p:cNvSpPr/>
          <p:nvPr/>
        </p:nvSpPr>
        <p:spPr>
          <a:xfrm>
            <a:off x="1869238" y="229527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C76A9D86-ED89-B444-9E84-BC102D5D7E65}"/>
              </a:ext>
            </a:extLst>
          </p:cNvPr>
          <p:cNvSpPr/>
          <p:nvPr/>
        </p:nvSpPr>
        <p:spPr>
          <a:xfrm>
            <a:off x="1544451" y="2568856"/>
            <a:ext cx="182880" cy="182880"/>
          </a:xfrm>
          <a:prstGeom prst="ellipse">
            <a:avLst/>
          </a:prstGeom>
          <a:solidFill>
            <a:srgbClr val="87A7D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E0CB6CDD-53B2-E94D-8A67-26C4683B9FF9}"/>
              </a:ext>
            </a:extLst>
          </p:cNvPr>
          <p:cNvSpPr/>
          <p:nvPr/>
        </p:nvSpPr>
        <p:spPr>
          <a:xfrm>
            <a:off x="1749317" y="202794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18E910E2-45CA-7440-B58E-8873DFEF4973}"/>
              </a:ext>
            </a:extLst>
          </p:cNvPr>
          <p:cNvSpPr/>
          <p:nvPr/>
        </p:nvSpPr>
        <p:spPr>
          <a:xfrm>
            <a:off x="2532003" y="211689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C1DA978E-51CD-4240-9D69-6EEF225575FE}"/>
              </a:ext>
            </a:extLst>
          </p:cNvPr>
          <p:cNvSpPr/>
          <p:nvPr/>
        </p:nvSpPr>
        <p:spPr>
          <a:xfrm>
            <a:off x="2593463" y="2630218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40C90A56-1067-4944-A517-8A057D571C62}"/>
              </a:ext>
            </a:extLst>
          </p:cNvPr>
          <p:cNvSpPr/>
          <p:nvPr/>
        </p:nvSpPr>
        <p:spPr>
          <a:xfrm>
            <a:off x="2798329" y="1909425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AC7B4F64-42B8-AA42-91B5-483EB90032D4}"/>
              </a:ext>
            </a:extLst>
          </p:cNvPr>
          <p:cNvSpPr/>
          <p:nvPr/>
        </p:nvSpPr>
        <p:spPr>
          <a:xfrm>
            <a:off x="1855345" y="4079660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68A59F73-F770-1D4D-B519-ADDFC178F73B}"/>
              </a:ext>
            </a:extLst>
          </p:cNvPr>
          <p:cNvSpPr/>
          <p:nvPr/>
        </p:nvSpPr>
        <p:spPr>
          <a:xfrm>
            <a:off x="917220" y="36778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A623B322-31E9-314F-A512-0814A9C6F683}"/>
              </a:ext>
            </a:extLst>
          </p:cNvPr>
          <p:cNvSpPr/>
          <p:nvPr/>
        </p:nvSpPr>
        <p:spPr>
          <a:xfrm>
            <a:off x="2134415" y="41611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AFFFEF10-BDBF-9847-A177-F9F52390E375}"/>
              </a:ext>
            </a:extLst>
          </p:cNvPr>
          <p:cNvSpPr/>
          <p:nvPr/>
        </p:nvSpPr>
        <p:spPr>
          <a:xfrm>
            <a:off x="1882084" y="341417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950C3DE0-7779-1B4A-9657-B34E7D8E846E}"/>
              </a:ext>
            </a:extLst>
          </p:cNvPr>
          <p:cNvSpPr/>
          <p:nvPr/>
        </p:nvSpPr>
        <p:spPr>
          <a:xfrm>
            <a:off x="2470393" y="3768681"/>
            <a:ext cx="182880" cy="182880"/>
          </a:xfrm>
          <a:prstGeom prst="ellipse">
            <a:avLst/>
          </a:prstGeom>
          <a:solidFill>
            <a:srgbClr val="4E8F0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5AB3644-87C4-F64C-AD6F-7CA9DCF25B48}"/>
              </a:ext>
            </a:extLst>
          </p:cNvPr>
          <p:cNvSpPr/>
          <p:nvPr/>
        </p:nvSpPr>
        <p:spPr>
          <a:xfrm>
            <a:off x="1069620" y="38302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F6AB9192-0653-FD4D-ABBA-F2634E8BEE4C}"/>
              </a:ext>
            </a:extLst>
          </p:cNvPr>
          <p:cNvSpPr/>
          <p:nvPr/>
        </p:nvSpPr>
        <p:spPr>
          <a:xfrm>
            <a:off x="1882084" y="341417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79DB8F6C-5EF8-6342-9E3E-498CFEE74A0E}"/>
              </a:ext>
            </a:extLst>
          </p:cNvPr>
          <p:cNvSpPr/>
          <p:nvPr/>
        </p:nvSpPr>
        <p:spPr>
          <a:xfrm>
            <a:off x="1404900" y="3731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A2E3BB63-0A85-B145-A5A2-1CB691509C79}"/>
              </a:ext>
            </a:extLst>
          </p:cNvPr>
          <p:cNvSpPr/>
          <p:nvPr/>
        </p:nvSpPr>
        <p:spPr>
          <a:xfrm>
            <a:off x="1069620" y="3830243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E936387A-9387-AA41-A169-A24D89D6AD89}"/>
              </a:ext>
            </a:extLst>
          </p:cNvPr>
          <p:cNvSpPr/>
          <p:nvPr/>
        </p:nvSpPr>
        <p:spPr>
          <a:xfrm>
            <a:off x="1882084" y="3414176"/>
            <a:ext cx="182880" cy="182880"/>
          </a:xfrm>
          <a:prstGeom prst="ellipse">
            <a:avLst/>
          </a:prstGeom>
          <a:solidFill>
            <a:srgbClr val="4E8F0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D93A2E01-0598-F844-B5F0-7D849CB7423F}"/>
              </a:ext>
            </a:extLst>
          </p:cNvPr>
          <p:cNvSpPr/>
          <p:nvPr/>
        </p:nvSpPr>
        <p:spPr>
          <a:xfrm>
            <a:off x="1404900" y="3731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F8DB7123-15E3-4E4C-A01C-72256170461A}"/>
              </a:ext>
            </a:extLst>
          </p:cNvPr>
          <p:cNvSpPr/>
          <p:nvPr/>
        </p:nvSpPr>
        <p:spPr>
          <a:xfrm>
            <a:off x="1039140" y="36941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A94CCA81-E642-754E-815F-1D2C384D8946}"/>
              </a:ext>
            </a:extLst>
          </p:cNvPr>
          <p:cNvSpPr/>
          <p:nvPr/>
        </p:nvSpPr>
        <p:spPr>
          <a:xfrm>
            <a:off x="1851604" y="3817752"/>
            <a:ext cx="182880" cy="182880"/>
          </a:xfrm>
          <a:prstGeom prst="ellipse">
            <a:avLst/>
          </a:prstGeom>
          <a:solidFill>
            <a:srgbClr val="4E8F0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F22E2A49-3ED3-9845-805A-5E3AFFF2F7EF}"/>
              </a:ext>
            </a:extLst>
          </p:cNvPr>
          <p:cNvSpPr/>
          <p:nvPr/>
        </p:nvSpPr>
        <p:spPr>
          <a:xfrm>
            <a:off x="1404900" y="373146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AEBD9FA1-0456-D943-87C5-D70640E293E9}"/>
              </a:ext>
            </a:extLst>
          </p:cNvPr>
          <p:cNvSpPr/>
          <p:nvPr/>
        </p:nvSpPr>
        <p:spPr>
          <a:xfrm>
            <a:off x="2591615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B6CAB2C3-4E53-EF48-B754-A0030430E8D6}"/>
              </a:ext>
            </a:extLst>
          </p:cNvPr>
          <p:cNvSpPr/>
          <p:nvPr/>
        </p:nvSpPr>
        <p:spPr>
          <a:xfrm>
            <a:off x="1462362" y="38338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DB8B83DF-57BF-AE46-A7A4-31DFB027B49F}"/>
              </a:ext>
            </a:extLst>
          </p:cNvPr>
          <p:cNvSpPr/>
          <p:nvPr/>
        </p:nvSpPr>
        <p:spPr>
          <a:xfrm>
            <a:off x="1644742" y="39862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189686EA-9842-FA42-B745-232E148D4C3B}"/>
              </a:ext>
            </a:extLst>
          </p:cNvPr>
          <p:cNvSpPr/>
          <p:nvPr/>
        </p:nvSpPr>
        <p:spPr>
          <a:xfrm>
            <a:off x="1431882" y="42374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5A590A5D-E569-9446-897F-BFF2640B99C1}"/>
              </a:ext>
            </a:extLst>
          </p:cNvPr>
          <p:cNvSpPr/>
          <p:nvPr/>
        </p:nvSpPr>
        <p:spPr>
          <a:xfrm>
            <a:off x="1644742" y="39862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8FD15669-C14A-D24E-9328-9A5B07CFBCBE}"/>
              </a:ext>
            </a:extLst>
          </p:cNvPr>
          <p:cNvSpPr/>
          <p:nvPr/>
        </p:nvSpPr>
        <p:spPr>
          <a:xfrm>
            <a:off x="1797142" y="41386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5594D048-2E57-CF41-A8F7-9FF933B9D2EA}"/>
              </a:ext>
            </a:extLst>
          </p:cNvPr>
          <p:cNvSpPr/>
          <p:nvPr/>
        </p:nvSpPr>
        <p:spPr>
          <a:xfrm>
            <a:off x="1431882" y="42374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91A08DB3-0BC8-3E47-A656-75EE2A45B3A2}"/>
              </a:ext>
            </a:extLst>
          </p:cNvPr>
          <p:cNvSpPr/>
          <p:nvPr/>
        </p:nvSpPr>
        <p:spPr>
          <a:xfrm>
            <a:off x="3055770" y="3521955"/>
            <a:ext cx="182880" cy="182880"/>
          </a:xfrm>
          <a:prstGeom prst="ellipse">
            <a:avLst/>
          </a:prstGeom>
          <a:solidFill>
            <a:srgbClr val="4E8F0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785F3144-6930-0945-BDCC-F3B09F4E979D}"/>
              </a:ext>
            </a:extLst>
          </p:cNvPr>
          <p:cNvSpPr/>
          <p:nvPr/>
        </p:nvSpPr>
        <p:spPr>
          <a:xfrm>
            <a:off x="1797142" y="413869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F642F16E-95C6-7F40-B592-26EF52AF8170}"/>
              </a:ext>
            </a:extLst>
          </p:cNvPr>
          <p:cNvSpPr/>
          <p:nvPr/>
        </p:nvSpPr>
        <p:spPr>
          <a:xfrm>
            <a:off x="1401402" y="410140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BFF38388-A761-6E4E-BB33-C2558B13510D}"/>
              </a:ext>
            </a:extLst>
          </p:cNvPr>
          <p:cNvSpPr/>
          <p:nvPr/>
        </p:nvSpPr>
        <p:spPr>
          <a:xfrm>
            <a:off x="579947" y="3655358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CB4EFCB5-B47E-C444-B280-99F975B0B06A}"/>
              </a:ext>
            </a:extLst>
          </p:cNvPr>
          <p:cNvSpPr/>
          <p:nvPr/>
        </p:nvSpPr>
        <p:spPr>
          <a:xfrm>
            <a:off x="1856479" y="2998370"/>
            <a:ext cx="182880" cy="182880"/>
          </a:xfrm>
          <a:prstGeom prst="ellipse">
            <a:avLst/>
          </a:prstGeom>
          <a:solidFill>
            <a:srgbClr val="4E8F0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3DFDF03-0569-9041-B6B2-C86626912C8D}"/>
              </a:ext>
            </a:extLst>
          </p:cNvPr>
          <p:cNvSpPr/>
          <p:nvPr/>
        </p:nvSpPr>
        <p:spPr>
          <a:xfrm>
            <a:off x="2379480" y="3035065"/>
            <a:ext cx="182880" cy="182880"/>
          </a:xfrm>
          <a:prstGeom prst="ellipse">
            <a:avLst/>
          </a:prstGeom>
          <a:solidFill>
            <a:srgbClr val="87A7D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190E626C-DBC3-354A-B94C-544459F339F7}"/>
              </a:ext>
            </a:extLst>
          </p:cNvPr>
          <p:cNvSpPr/>
          <p:nvPr/>
        </p:nvSpPr>
        <p:spPr>
          <a:xfrm>
            <a:off x="3600387" y="304034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CD1EA4C2-0FB2-AB4B-B3C2-CAC08BCF2157}"/>
              </a:ext>
            </a:extLst>
          </p:cNvPr>
          <p:cNvSpPr/>
          <p:nvPr/>
        </p:nvSpPr>
        <p:spPr>
          <a:xfrm>
            <a:off x="2259559" y="237799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0232D6BA-85F1-5645-9441-DA1EE8A20422}"/>
              </a:ext>
            </a:extLst>
          </p:cNvPr>
          <p:cNvSpPr/>
          <p:nvPr/>
        </p:nvSpPr>
        <p:spPr>
          <a:xfrm>
            <a:off x="3388516" y="2320703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D4E5FB5B-CEFB-6A4E-9A8C-FEA0036B0EC4}"/>
              </a:ext>
            </a:extLst>
          </p:cNvPr>
          <p:cNvSpPr/>
          <p:nvPr/>
        </p:nvSpPr>
        <p:spPr>
          <a:xfrm>
            <a:off x="3015653" y="2195810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23B7A9B2-683E-254B-89D9-95F29D1E00AA}"/>
              </a:ext>
            </a:extLst>
          </p:cNvPr>
          <p:cNvSpPr/>
          <p:nvPr/>
        </p:nvSpPr>
        <p:spPr>
          <a:xfrm>
            <a:off x="2852262" y="3308734"/>
            <a:ext cx="182880" cy="182880"/>
          </a:xfrm>
          <a:prstGeom prst="ellipse">
            <a:avLst/>
          </a:prstGeom>
          <a:solidFill>
            <a:srgbClr val="87A7D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DBAE44AB-3CAE-3242-A248-56167D4772C7}"/>
              </a:ext>
            </a:extLst>
          </p:cNvPr>
          <p:cNvSpPr/>
          <p:nvPr/>
        </p:nvSpPr>
        <p:spPr>
          <a:xfrm>
            <a:off x="3074205" y="2538877"/>
            <a:ext cx="182880" cy="182880"/>
          </a:xfrm>
          <a:prstGeom prst="ellipse">
            <a:avLst/>
          </a:prstGeom>
          <a:solidFill>
            <a:srgbClr val="87A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3F2EFF6B-819B-D84C-82BA-991EF0C0B6F9}"/>
              </a:ext>
            </a:extLst>
          </p:cNvPr>
          <p:cNvSpPr/>
          <p:nvPr/>
        </p:nvSpPr>
        <p:spPr>
          <a:xfrm>
            <a:off x="3135392" y="4161901"/>
            <a:ext cx="182880" cy="182880"/>
          </a:xfrm>
          <a:prstGeom prst="ellipse">
            <a:avLst/>
          </a:prstGeom>
          <a:solidFill>
            <a:srgbClr val="87A7D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F2A78A9F-5B2E-EE41-BAE5-14CED3E47668}"/>
              </a:ext>
            </a:extLst>
          </p:cNvPr>
          <p:cNvSpPr/>
          <p:nvPr/>
        </p:nvSpPr>
        <p:spPr>
          <a:xfrm>
            <a:off x="2945881" y="47171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AB70CCCA-47AA-134E-BE1F-1656340FEF56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F29D5DB3-0FE2-8E4F-8486-AEF46F1E9688}"/>
              </a:ext>
            </a:extLst>
          </p:cNvPr>
          <p:cNvSpPr/>
          <p:nvPr/>
        </p:nvSpPr>
        <p:spPr>
          <a:xfrm>
            <a:off x="2945881" y="47171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42BC2758-C19D-AF49-AE1D-7659C0A69768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8ADD9FCD-0A4B-2C4B-9663-FE8E95B1B300}"/>
              </a:ext>
            </a:extLst>
          </p:cNvPr>
          <p:cNvSpPr/>
          <p:nvPr/>
        </p:nvSpPr>
        <p:spPr>
          <a:xfrm>
            <a:off x="2915401" y="458108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0B540406-8366-564D-8B66-5A293052E87C}"/>
              </a:ext>
            </a:extLst>
          </p:cNvPr>
          <p:cNvSpPr/>
          <p:nvPr/>
        </p:nvSpPr>
        <p:spPr>
          <a:xfrm>
            <a:off x="3098281" y="48695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7E0A41D-E4A3-7947-A29B-15F22ED8AC54}"/>
              </a:ext>
            </a:extLst>
          </p:cNvPr>
          <p:cNvSpPr/>
          <p:nvPr/>
        </p:nvSpPr>
        <p:spPr>
          <a:xfrm>
            <a:off x="3281161" y="46183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3389896C-2706-9440-BC72-DBE8585FF08D}"/>
              </a:ext>
            </a:extLst>
          </p:cNvPr>
          <p:cNvSpPr/>
          <p:nvPr/>
        </p:nvSpPr>
        <p:spPr>
          <a:xfrm>
            <a:off x="3433561" y="4770781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F14E6A80-3A9E-3A47-A903-D91127953737}"/>
              </a:ext>
            </a:extLst>
          </p:cNvPr>
          <p:cNvSpPr/>
          <p:nvPr/>
        </p:nvSpPr>
        <p:spPr>
          <a:xfrm>
            <a:off x="415548" y="3746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066920F2-8FD5-004F-8F98-B6140810A693}"/>
              </a:ext>
            </a:extLst>
          </p:cNvPr>
          <p:cNvSpPr/>
          <p:nvPr/>
        </p:nvSpPr>
        <p:spPr>
          <a:xfrm>
            <a:off x="3852486" y="501177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4E935D1-D16E-6C4B-9551-A2ED3D61C8B2}"/>
              </a:ext>
            </a:extLst>
          </p:cNvPr>
          <p:cNvSpPr/>
          <p:nvPr/>
        </p:nvSpPr>
        <p:spPr>
          <a:xfrm>
            <a:off x="415548" y="3746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C8BC7D8E-CE0F-7148-9667-5D7ED4C9C94D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E9AE0B11-740C-0644-B21C-86DB2BC05B33}"/>
              </a:ext>
            </a:extLst>
          </p:cNvPr>
          <p:cNvSpPr/>
          <p:nvPr/>
        </p:nvSpPr>
        <p:spPr>
          <a:xfrm>
            <a:off x="415548" y="3746457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2E69FDC9-5670-554D-80A4-14E245181BF7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333C1224-F27A-2C4A-AE2B-5684B0CA5AD3}"/>
              </a:ext>
            </a:extLst>
          </p:cNvPr>
          <p:cNvSpPr/>
          <p:nvPr/>
        </p:nvSpPr>
        <p:spPr>
          <a:xfrm>
            <a:off x="1014652" y="3985142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C8B9FEF6-AF2D-6940-8493-FAC6EB309771}"/>
              </a:ext>
            </a:extLst>
          </p:cNvPr>
          <p:cNvSpPr/>
          <p:nvPr/>
        </p:nvSpPr>
        <p:spPr>
          <a:xfrm>
            <a:off x="1197532" y="37339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18B029DC-4310-C943-A3FD-F49786194AC0}"/>
              </a:ext>
            </a:extLst>
          </p:cNvPr>
          <p:cNvSpPr/>
          <p:nvPr/>
        </p:nvSpPr>
        <p:spPr>
          <a:xfrm>
            <a:off x="1349932" y="3886366"/>
            <a:ext cx="182880" cy="182880"/>
          </a:xfrm>
          <a:prstGeom prst="ellipse">
            <a:avLst/>
          </a:prstGeom>
          <a:solidFill>
            <a:srgbClr val="4E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097FF5F-AD56-1443-BD0D-92C148F133F1}"/>
              </a:ext>
            </a:extLst>
          </p:cNvPr>
          <p:cNvCxnSpPr>
            <a:cxnSpLocks/>
          </p:cNvCxnSpPr>
          <p:nvPr/>
        </p:nvCxnSpPr>
        <p:spPr>
          <a:xfrm>
            <a:off x="333479" y="2336646"/>
            <a:ext cx="4305725" cy="2410991"/>
          </a:xfrm>
          <a:prstGeom prst="line">
            <a:avLst/>
          </a:prstGeom>
          <a:ln w="57150">
            <a:solidFill>
              <a:srgbClr val="192A2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09EC5552-98E0-8B43-9F56-3EE688B6F926}"/>
              </a:ext>
            </a:extLst>
          </p:cNvPr>
          <p:cNvCxnSpPr>
            <a:cxnSpLocks/>
          </p:cNvCxnSpPr>
          <p:nvPr/>
        </p:nvCxnSpPr>
        <p:spPr>
          <a:xfrm>
            <a:off x="766561" y="1787575"/>
            <a:ext cx="4297680" cy="2377440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31564740-339E-5345-A899-DD57BEA3AAFE}"/>
              </a:ext>
            </a:extLst>
          </p:cNvPr>
          <p:cNvCxnSpPr>
            <a:cxnSpLocks/>
          </p:cNvCxnSpPr>
          <p:nvPr/>
        </p:nvCxnSpPr>
        <p:spPr>
          <a:xfrm>
            <a:off x="67496" y="2931996"/>
            <a:ext cx="4271404" cy="2352464"/>
          </a:xfrm>
          <a:prstGeom prst="line">
            <a:avLst/>
          </a:prstGeom>
          <a:ln w="41275">
            <a:solidFill>
              <a:srgbClr val="192A2C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BE3A5464-4A90-B244-85ED-64F322F6F018}"/>
              </a:ext>
            </a:extLst>
          </p:cNvPr>
          <p:cNvCxnSpPr>
            <a:cxnSpLocks/>
          </p:cNvCxnSpPr>
          <p:nvPr/>
        </p:nvCxnSpPr>
        <p:spPr>
          <a:xfrm flipV="1">
            <a:off x="2594319" y="1493321"/>
            <a:ext cx="1138692" cy="2085423"/>
          </a:xfrm>
          <a:prstGeom prst="line">
            <a:avLst/>
          </a:prstGeom>
          <a:ln w="50800">
            <a:solidFill>
              <a:srgbClr val="192A2C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TextBox 207">
            <a:extLst>
              <a:ext uri="{FF2B5EF4-FFF2-40B4-BE49-F238E27FC236}">
                <a16:creationId xmlns:a16="http://schemas.microsoft.com/office/drawing/2014/main" id="{51F2526F-2167-2C48-B225-2B86A90EB889}"/>
              </a:ext>
            </a:extLst>
          </p:cNvPr>
          <p:cNvSpPr txBox="1"/>
          <p:nvPr/>
        </p:nvSpPr>
        <p:spPr>
          <a:xfrm>
            <a:off x="3653618" y="1423837"/>
            <a:ext cx="516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>
                <a:latin typeface="Fira Sans" panose="020B0503050000020004" pitchFamily="34" charset="0"/>
                <a:ea typeface="Fira Sans" panose="020B0503050000020004" pitchFamily="34" charset="0"/>
              </a:rPr>
              <a:t>β</a:t>
            </a:r>
            <a:endParaRPr lang="en-US" sz="2400">
              <a:latin typeface="Courier" pitchFamily="2" charset="0"/>
              <a:ea typeface="Fira Sans" panose="020B0503050000020004" pitchFamily="34" charset="0"/>
            </a:endParaRPr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4B4F4C2B-28DF-004C-A05F-04291B352214}"/>
              </a:ext>
            </a:extLst>
          </p:cNvPr>
          <p:cNvSpPr/>
          <p:nvPr/>
        </p:nvSpPr>
        <p:spPr>
          <a:xfrm rot="1759914">
            <a:off x="2656115" y="3445183"/>
            <a:ext cx="186961" cy="208835"/>
          </a:xfrm>
          <a:prstGeom prst="rect">
            <a:avLst/>
          </a:prstGeom>
          <a:noFill/>
          <a:ln>
            <a:solidFill>
              <a:srgbClr val="192A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ight Brace 315">
            <a:extLst>
              <a:ext uri="{FF2B5EF4-FFF2-40B4-BE49-F238E27FC236}">
                <a16:creationId xmlns:a16="http://schemas.microsoft.com/office/drawing/2014/main" id="{D896F118-50BA-6041-B494-CC380150D200}"/>
              </a:ext>
            </a:extLst>
          </p:cNvPr>
          <p:cNvSpPr/>
          <p:nvPr/>
        </p:nvSpPr>
        <p:spPr>
          <a:xfrm rot="1746145">
            <a:off x="4798257" y="4146356"/>
            <a:ext cx="259684" cy="672729"/>
          </a:xfrm>
          <a:prstGeom prst="righ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id="{6D34831F-8713-7445-BA77-71EB8FD15101}"/>
              </a:ext>
            </a:extLst>
          </p:cNvPr>
          <p:cNvSpPr txBox="1"/>
          <p:nvPr/>
        </p:nvSpPr>
        <p:spPr>
          <a:xfrm>
            <a:off x="4764646" y="4485716"/>
            <a:ext cx="1407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rgbClr val="C0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1/∥</a:t>
            </a:r>
            <a:r>
              <a:rPr lang="en-US" sz="2400" i="1">
                <a:solidFill>
                  <a:srgbClr val="C0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β</a:t>
            </a:r>
            <a:r>
              <a:rPr lang="en-US" sz="2400">
                <a:solidFill>
                  <a:srgbClr val="C00000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∥</a:t>
            </a:r>
            <a:endParaRPr lang="en-US" sz="2400">
              <a:solidFill>
                <a:srgbClr val="C00000"/>
              </a:solidFill>
              <a:latin typeface="Courier" pitchFamily="2" charset="0"/>
              <a:ea typeface="Fira Sans" panose="020B05030500000200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F7B8CA7-4DDA-1E4B-94DE-693B210BB43F}"/>
              </a:ext>
            </a:extLst>
          </p:cNvPr>
          <p:cNvCxnSpPr>
            <a:cxnSpLocks/>
          </p:cNvCxnSpPr>
          <p:nvPr/>
        </p:nvCxnSpPr>
        <p:spPr>
          <a:xfrm flipV="1">
            <a:off x="3283328" y="3393990"/>
            <a:ext cx="444287" cy="774032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>
            <a:extLst>
              <a:ext uri="{FF2B5EF4-FFF2-40B4-BE49-F238E27FC236}">
                <a16:creationId xmlns:a16="http://schemas.microsoft.com/office/drawing/2014/main" id="{7C0437F5-C451-5442-BDFF-C07826737958}"/>
              </a:ext>
            </a:extLst>
          </p:cNvPr>
          <p:cNvCxnSpPr>
            <a:cxnSpLocks/>
            <a:stCxn id="131" idx="3"/>
          </p:cNvCxnSpPr>
          <p:nvPr/>
        </p:nvCxnSpPr>
        <p:spPr>
          <a:xfrm flipH="1">
            <a:off x="2357017" y="3924779"/>
            <a:ext cx="140158" cy="228428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Straight Connector 319">
            <a:extLst>
              <a:ext uri="{FF2B5EF4-FFF2-40B4-BE49-F238E27FC236}">
                <a16:creationId xmlns:a16="http://schemas.microsoft.com/office/drawing/2014/main" id="{73DCF1FA-31F4-AB4A-BA01-3E69BE58B297}"/>
              </a:ext>
            </a:extLst>
          </p:cNvPr>
          <p:cNvCxnSpPr>
            <a:cxnSpLocks/>
          </p:cNvCxnSpPr>
          <p:nvPr/>
        </p:nvCxnSpPr>
        <p:spPr>
          <a:xfrm flipH="1">
            <a:off x="2682685" y="3684335"/>
            <a:ext cx="422228" cy="677604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Straight Connector 320">
            <a:extLst>
              <a:ext uri="{FF2B5EF4-FFF2-40B4-BE49-F238E27FC236}">
                <a16:creationId xmlns:a16="http://schemas.microsoft.com/office/drawing/2014/main" id="{2D32D09F-0203-8B41-86A4-BB3B24E30F1C}"/>
              </a:ext>
            </a:extLst>
          </p:cNvPr>
          <p:cNvCxnSpPr>
            <a:cxnSpLocks/>
            <a:stCxn id="171" idx="7"/>
          </p:cNvCxnSpPr>
          <p:nvPr/>
        </p:nvCxnSpPr>
        <p:spPr>
          <a:xfrm flipV="1">
            <a:off x="3008360" y="3117303"/>
            <a:ext cx="138850" cy="218213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Straight Connector 321">
            <a:extLst>
              <a:ext uri="{FF2B5EF4-FFF2-40B4-BE49-F238E27FC236}">
                <a16:creationId xmlns:a16="http://schemas.microsoft.com/office/drawing/2014/main" id="{D506AF82-887C-9140-9804-1296DF892165}"/>
              </a:ext>
            </a:extLst>
          </p:cNvPr>
          <p:cNvCxnSpPr>
            <a:cxnSpLocks/>
          </p:cNvCxnSpPr>
          <p:nvPr/>
        </p:nvCxnSpPr>
        <p:spPr>
          <a:xfrm flipV="1">
            <a:off x="2514423" y="2819872"/>
            <a:ext cx="138850" cy="218213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Straight Connector 322">
            <a:extLst>
              <a:ext uri="{FF2B5EF4-FFF2-40B4-BE49-F238E27FC236}">
                <a16:creationId xmlns:a16="http://schemas.microsoft.com/office/drawing/2014/main" id="{5BBF80C4-1C0C-9147-85BA-CC5750E48881}"/>
              </a:ext>
            </a:extLst>
          </p:cNvPr>
          <p:cNvCxnSpPr>
            <a:cxnSpLocks/>
          </p:cNvCxnSpPr>
          <p:nvPr/>
        </p:nvCxnSpPr>
        <p:spPr>
          <a:xfrm flipV="1">
            <a:off x="1687270" y="2385878"/>
            <a:ext cx="118953" cy="194862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Straight Connector 323">
            <a:extLst>
              <a:ext uri="{FF2B5EF4-FFF2-40B4-BE49-F238E27FC236}">
                <a16:creationId xmlns:a16="http://schemas.microsoft.com/office/drawing/2014/main" id="{B651A46A-922E-9744-A47C-28AF89C781C2}"/>
              </a:ext>
            </a:extLst>
          </p:cNvPr>
          <p:cNvCxnSpPr>
            <a:cxnSpLocks/>
          </p:cNvCxnSpPr>
          <p:nvPr/>
        </p:nvCxnSpPr>
        <p:spPr>
          <a:xfrm flipV="1">
            <a:off x="968182" y="2097067"/>
            <a:ext cx="365760" cy="631365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Straight Connector 324">
            <a:extLst>
              <a:ext uri="{FF2B5EF4-FFF2-40B4-BE49-F238E27FC236}">
                <a16:creationId xmlns:a16="http://schemas.microsoft.com/office/drawing/2014/main" id="{FF2D9D87-9E4C-6E4D-BC76-F4FF48DDDD1F}"/>
              </a:ext>
            </a:extLst>
          </p:cNvPr>
          <p:cNvCxnSpPr>
            <a:cxnSpLocks/>
          </p:cNvCxnSpPr>
          <p:nvPr/>
        </p:nvCxnSpPr>
        <p:spPr>
          <a:xfrm flipH="1">
            <a:off x="1562141" y="3151270"/>
            <a:ext cx="340809" cy="597197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Straight Connector 325">
            <a:extLst>
              <a:ext uri="{FF2B5EF4-FFF2-40B4-BE49-F238E27FC236}">
                <a16:creationId xmlns:a16="http://schemas.microsoft.com/office/drawing/2014/main" id="{CA11D068-EE6E-424F-943E-F0FB825D6767}"/>
              </a:ext>
            </a:extLst>
          </p:cNvPr>
          <p:cNvCxnSpPr>
            <a:cxnSpLocks/>
          </p:cNvCxnSpPr>
          <p:nvPr/>
        </p:nvCxnSpPr>
        <p:spPr>
          <a:xfrm flipH="1">
            <a:off x="1494069" y="3547789"/>
            <a:ext cx="77524" cy="151523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Straight Connector 326">
            <a:extLst>
              <a:ext uri="{FF2B5EF4-FFF2-40B4-BE49-F238E27FC236}">
                <a16:creationId xmlns:a16="http://schemas.microsoft.com/office/drawing/2014/main" id="{2A3C7716-E862-8C44-A45C-E1EF5D6A37B1}"/>
              </a:ext>
            </a:extLst>
          </p:cNvPr>
          <p:cNvCxnSpPr>
            <a:cxnSpLocks/>
            <a:stCxn id="136" idx="3"/>
          </p:cNvCxnSpPr>
          <p:nvPr/>
        </p:nvCxnSpPr>
        <p:spPr>
          <a:xfrm flipH="1">
            <a:off x="1736182" y="3570274"/>
            <a:ext cx="172684" cy="267623"/>
          </a:xfrm>
          <a:prstGeom prst="line">
            <a:avLst/>
          </a:prstGeom>
          <a:ln>
            <a:solidFill>
              <a:schemeClr val="tx1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9" name="Oval 328">
            <a:extLst>
              <a:ext uri="{FF2B5EF4-FFF2-40B4-BE49-F238E27FC236}">
                <a16:creationId xmlns:a16="http://schemas.microsoft.com/office/drawing/2014/main" id="{99FC1D3D-85C9-1B41-8FB6-0E1E4125D809}"/>
              </a:ext>
            </a:extLst>
          </p:cNvPr>
          <p:cNvSpPr/>
          <p:nvPr/>
        </p:nvSpPr>
        <p:spPr>
          <a:xfrm>
            <a:off x="1539811" y="3356715"/>
            <a:ext cx="182880" cy="182880"/>
          </a:xfrm>
          <a:prstGeom prst="ellipse">
            <a:avLst/>
          </a:prstGeom>
          <a:solidFill>
            <a:srgbClr val="4E8F0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E52CB81A-D2C1-D345-BD8E-C0042AE4ECCE}"/>
              </a:ext>
            </a:extLst>
          </p:cNvPr>
          <p:cNvSpPr txBox="1"/>
          <p:nvPr/>
        </p:nvSpPr>
        <p:spPr>
          <a:xfrm>
            <a:off x="4183184" y="2482937"/>
            <a:ext cx="19480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DFD693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support vectors</a:t>
            </a:r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BB873497-6777-EC4E-B687-9ED62DDC9E37}"/>
              </a:ext>
            </a:extLst>
          </p:cNvPr>
          <p:cNvSpPr/>
          <p:nvPr/>
        </p:nvSpPr>
        <p:spPr>
          <a:xfrm>
            <a:off x="5877174" y="2636992"/>
            <a:ext cx="182880" cy="182880"/>
          </a:xfrm>
          <a:prstGeom prst="ellipse">
            <a:avLst/>
          </a:prstGeom>
          <a:solidFill>
            <a:srgbClr val="87A7D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Oval 331">
            <a:extLst>
              <a:ext uri="{FF2B5EF4-FFF2-40B4-BE49-F238E27FC236}">
                <a16:creationId xmlns:a16="http://schemas.microsoft.com/office/drawing/2014/main" id="{12328B18-2AB8-6A4F-B34C-4372506C4BD7}"/>
              </a:ext>
            </a:extLst>
          </p:cNvPr>
          <p:cNvSpPr/>
          <p:nvPr/>
        </p:nvSpPr>
        <p:spPr>
          <a:xfrm>
            <a:off x="5876700" y="2984036"/>
            <a:ext cx="182880" cy="182880"/>
          </a:xfrm>
          <a:prstGeom prst="ellipse">
            <a:avLst/>
          </a:prstGeom>
          <a:solidFill>
            <a:srgbClr val="4E8F00"/>
          </a:solidFill>
          <a:ln w="38100">
            <a:solidFill>
              <a:srgbClr val="DFD6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3" name="TextBox 332">
                <a:extLst>
                  <a:ext uri="{FF2B5EF4-FFF2-40B4-BE49-F238E27FC236}">
                    <a16:creationId xmlns:a16="http://schemas.microsoft.com/office/drawing/2014/main" id="{3864D1BB-9D4E-CF42-893A-5D5B89D6BDC8}"/>
                  </a:ext>
                </a:extLst>
              </p:cNvPr>
              <p:cNvSpPr txBox="1"/>
              <p:nvPr/>
            </p:nvSpPr>
            <p:spPr>
              <a:xfrm>
                <a:off x="3586481" y="3454893"/>
                <a:ext cx="597860" cy="11721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0" i="1">
                              <a:latin typeface="Cambria Math" panose="02040503050406030204" pitchFamily="18" charset="0"/>
                              <a:ea typeface="Fira Sans" panose="020B0503050000020004" pitchFamily="34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4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𝜖</m:t>
                          </m:r>
                          <m:r>
                            <m:rPr>
                              <m:nor/>
                            </m:rPr>
                            <a:rPr lang="en-US" sz="2400" baseline="-250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i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sz="24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∥</m:t>
                          </m:r>
                          <m:r>
                            <m:rPr>
                              <m:nor/>
                            </m:rPr>
                            <a:rPr lang="en-US" sz="2400" i="1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β</m:t>
                          </m:r>
                          <m:r>
                            <m:rPr>
                              <m:nor/>
                            </m:rPr>
                            <a:rPr lang="en-US" sz="2400">
                              <a:latin typeface="Fira Sans" panose="020B0503050000020004" pitchFamily="34" charset="0"/>
                              <a:ea typeface="Fira Sans" panose="020B0503050000020004" pitchFamily="34" charset="0"/>
                            </a:rPr>
                            <m:t>∥</m:t>
                          </m:r>
                        </m:den>
                      </m:f>
                    </m:oMath>
                  </m:oMathPara>
                </a14:m>
                <a:endParaRPr lang="en-US" sz="2400" b="0">
                  <a:latin typeface="Courier" pitchFamily="2" charset="0"/>
                  <a:ea typeface="Fira Sans" panose="020B0503050000020004" pitchFamily="34" charset="0"/>
                </a:endParaRPr>
              </a:p>
              <a:p>
                <a:pPr algn="ctr"/>
                <a:endParaRPr lang="en-US" sz="2400">
                  <a:latin typeface="Courier" pitchFamily="2" charset="0"/>
                  <a:ea typeface="Fira Sans" panose="020B0503050000020004" pitchFamily="34" charset="0"/>
                </a:endParaRPr>
              </a:p>
            </p:txBody>
          </p:sp>
        </mc:Choice>
        <mc:Fallback xmlns="">
          <p:sp>
            <p:nvSpPr>
              <p:cNvPr id="333" name="TextBox 332">
                <a:extLst>
                  <a:ext uri="{FF2B5EF4-FFF2-40B4-BE49-F238E27FC236}">
                    <a16:creationId xmlns:a16="http://schemas.microsoft.com/office/drawing/2014/main" id="{3864D1BB-9D4E-CF42-893A-5D5B89D6BD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86481" y="3454893"/>
                <a:ext cx="597860" cy="1172116"/>
              </a:xfrm>
              <a:prstGeom prst="rect">
                <a:avLst/>
              </a:prstGeom>
              <a:blipFill>
                <a:blip r:embed="rId2"/>
                <a:stretch>
                  <a:fillRect l="-20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42136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10306</TotalTime>
  <Words>318</Words>
  <Application>Microsoft Macintosh PowerPoint</Application>
  <PresentationFormat>Widescreen</PresentationFormat>
  <Paragraphs>167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Courier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P. Musco</dc:creator>
  <cp:lastModifiedBy>Christopher P. Musco</cp:lastModifiedBy>
  <cp:revision>101</cp:revision>
  <dcterms:created xsi:type="dcterms:W3CDTF">2020-01-26T22:05:09Z</dcterms:created>
  <dcterms:modified xsi:type="dcterms:W3CDTF">2020-04-08T00:30:02Z</dcterms:modified>
</cp:coreProperties>
</file>

<file path=docProps/thumbnail.jpeg>
</file>